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abc828cc684b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5506ae054240c4"/>
  </p:sldMasterIdLst>
  <p:sldIdLst>
    <p:sldId xmlns:r="http://schemas.openxmlformats.org/officeDocument/2006/relationships" id="256" r:id="Rd4effedd05d246e1"/>
    <p:sldId xmlns:r="http://schemas.openxmlformats.org/officeDocument/2006/relationships" id="257" r:id="Rff02edaa52ff4497"/>
    <p:sldId xmlns:r="http://schemas.openxmlformats.org/officeDocument/2006/relationships" id="258" r:id="Racc209f1a43a4cd2"/>
    <p:sldId xmlns:r="http://schemas.openxmlformats.org/officeDocument/2006/relationships" id="259" r:id="Rf7e00e6d83ed4e15"/>
    <p:sldId xmlns:r="http://schemas.openxmlformats.org/officeDocument/2006/relationships" id="260" r:id="Rc1948c6bf6c6453f"/>
    <p:sldId xmlns:r="http://schemas.openxmlformats.org/officeDocument/2006/relationships" id="261" r:id="R65860de178234a05"/>
    <p:sldId xmlns:r="http://schemas.openxmlformats.org/officeDocument/2006/relationships" id="262" r:id="R80e880226a704b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506ae054240c4" /><Relationship Type="http://schemas.openxmlformats.org/officeDocument/2006/relationships/slide" Target="/ppt/slides/slide1.xml" Id="Rd4effedd05d246e1" /><Relationship Type="http://schemas.openxmlformats.org/officeDocument/2006/relationships/slide" Target="/ppt/slides/slide2.xml" Id="Rff02edaa52ff4497" /><Relationship Type="http://schemas.openxmlformats.org/officeDocument/2006/relationships/slide" Target="/ppt/slides/slide3.xml" Id="Racc209f1a43a4cd2" /><Relationship Type="http://schemas.openxmlformats.org/officeDocument/2006/relationships/slide" Target="/ppt/slides/slide4.xml" Id="Rf7e00e6d83ed4e15" /><Relationship Type="http://schemas.openxmlformats.org/officeDocument/2006/relationships/slide" Target="/ppt/slides/slide5.xml" Id="Rc1948c6bf6c6453f" /><Relationship Type="http://schemas.openxmlformats.org/officeDocument/2006/relationships/slide" Target="/ppt/slides/slide6.xml" Id="R65860de178234a05" /><Relationship Type="http://schemas.openxmlformats.org/officeDocument/2006/relationships/slide" Target="/ppt/slides/slide7.xml" Id="R80e880226a704b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0dd5a08704b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fbf97dbff4835" /><Relationship Type="http://schemas.openxmlformats.org/officeDocument/2006/relationships/theme" Target="/ppt/slideMasters/theme/theme1.xml" Id="R6f28de98909943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afbf97dbff48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78bbb4b0a48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4373a297a4b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ec21eb2bf40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8b68af7fd43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40840bfd549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e4c11bc344f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aa33d895748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PROPERTY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PROPERTY CONSULT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−287 634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−150 427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194 483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FRANK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Brakestien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5172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918 689 656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