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277c52ca1746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d2fc4d4859462b"/>
  </p:sldMasterIdLst>
  <p:sldIdLst>
    <p:sldId xmlns:r="http://schemas.openxmlformats.org/officeDocument/2006/relationships" id="256" r:id="R9cbead5fe4714d38"/>
    <p:sldId xmlns:r="http://schemas.openxmlformats.org/officeDocument/2006/relationships" id="257" r:id="Rc846951d88e844f0"/>
    <p:sldId xmlns:r="http://schemas.openxmlformats.org/officeDocument/2006/relationships" id="258" r:id="Reca876f6184d4d24"/>
    <p:sldId xmlns:r="http://schemas.openxmlformats.org/officeDocument/2006/relationships" id="259" r:id="R925b96186cc7411f"/>
    <p:sldId xmlns:r="http://schemas.openxmlformats.org/officeDocument/2006/relationships" id="260" r:id="R39bc7daa3f9f4a4a"/>
    <p:sldId xmlns:r="http://schemas.openxmlformats.org/officeDocument/2006/relationships" id="261" r:id="R6b291ab8a6144e08"/>
    <p:sldId xmlns:r="http://schemas.openxmlformats.org/officeDocument/2006/relationships" id="262" r:id="R5d0ae88079374d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d2fc4d4859462b" /><Relationship Type="http://schemas.openxmlformats.org/officeDocument/2006/relationships/slide" Target="/ppt/slides/slide1.xml" Id="R9cbead5fe4714d38" /><Relationship Type="http://schemas.openxmlformats.org/officeDocument/2006/relationships/slide" Target="/ppt/slides/slide2.xml" Id="Rc846951d88e844f0" /><Relationship Type="http://schemas.openxmlformats.org/officeDocument/2006/relationships/slide" Target="/ppt/slides/slide3.xml" Id="Reca876f6184d4d24" /><Relationship Type="http://schemas.openxmlformats.org/officeDocument/2006/relationships/slide" Target="/ppt/slides/slide4.xml" Id="R925b96186cc7411f" /><Relationship Type="http://schemas.openxmlformats.org/officeDocument/2006/relationships/slide" Target="/ppt/slides/slide5.xml" Id="R39bc7daa3f9f4a4a" /><Relationship Type="http://schemas.openxmlformats.org/officeDocument/2006/relationships/slide" Target="/ppt/slides/slide6.xml" Id="R6b291ab8a6144e08" /><Relationship Type="http://schemas.openxmlformats.org/officeDocument/2006/relationships/slide" Target="/ppt/slides/slide7.xml" Id="R5d0ae88079374d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65de71093647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61f53d83b4a09" /><Relationship Type="http://schemas.openxmlformats.org/officeDocument/2006/relationships/theme" Target="/ppt/slideMasters/theme/theme1.xml" Id="Reb4e60a23f9543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d61f53d83b4a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707f4a17240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bd861e5a243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cf3fa7b4942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055f4dd174e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44598710a47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efe4f8f5141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0eb16766445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TROVE 12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TROVE 12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TROVE 12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TROVE 12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TROVE 12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TROVE 12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2 962 519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2 226 091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1 442 400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2 256 148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16 611 366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TROVE 12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ENTRAS BOLIG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TROVE 12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Slemdalsveien 70B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918 544 607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TROVE 12 AS</a:t>
            </a:r>
          </a:p>
        </p:txBody>
      </p:sp>
    </p:spTree>
  </p:cSld>
  <p:clrMapOvr>
    <a:masterClrMapping xmlns:a="http://schemas.openxmlformats.org/drawingml/2006/main"/>
  </p:clrMapOvr>
</p:sld>
</file>