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34bc3833d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3eb26627ed4d07"/>
  </p:sldMasterIdLst>
  <p:sldIdLst>
    <p:sldId xmlns:r="http://schemas.openxmlformats.org/officeDocument/2006/relationships" id="256" r:id="R6206471d147d4cb1"/>
    <p:sldId xmlns:r="http://schemas.openxmlformats.org/officeDocument/2006/relationships" id="257" r:id="R5d752bc01a254548"/>
    <p:sldId xmlns:r="http://schemas.openxmlformats.org/officeDocument/2006/relationships" id="258" r:id="Rf889672a8f444a44"/>
    <p:sldId xmlns:r="http://schemas.openxmlformats.org/officeDocument/2006/relationships" id="259" r:id="R84a4d0483d9e4434"/>
    <p:sldId xmlns:r="http://schemas.openxmlformats.org/officeDocument/2006/relationships" id="260" r:id="Rb2c2d37113e14380"/>
    <p:sldId xmlns:r="http://schemas.openxmlformats.org/officeDocument/2006/relationships" id="261" r:id="Rf80180f1ca924734"/>
    <p:sldId xmlns:r="http://schemas.openxmlformats.org/officeDocument/2006/relationships" id="262" r:id="R2594ac43bc24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eb26627ed4d07" /><Relationship Type="http://schemas.openxmlformats.org/officeDocument/2006/relationships/slide" Target="/ppt/slides/slide1.xml" Id="R6206471d147d4cb1" /><Relationship Type="http://schemas.openxmlformats.org/officeDocument/2006/relationships/slide" Target="/ppt/slides/slide2.xml" Id="R5d752bc01a254548" /><Relationship Type="http://schemas.openxmlformats.org/officeDocument/2006/relationships/slide" Target="/ppt/slides/slide3.xml" Id="Rf889672a8f444a44" /><Relationship Type="http://schemas.openxmlformats.org/officeDocument/2006/relationships/slide" Target="/ppt/slides/slide4.xml" Id="R84a4d0483d9e4434" /><Relationship Type="http://schemas.openxmlformats.org/officeDocument/2006/relationships/slide" Target="/ppt/slides/slide5.xml" Id="Rb2c2d37113e14380" /><Relationship Type="http://schemas.openxmlformats.org/officeDocument/2006/relationships/slide" Target="/ppt/slides/slide6.xml" Id="Rf80180f1ca924734" /><Relationship Type="http://schemas.openxmlformats.org/officeDocument/2006/relationships/slide" Target="/ppt/slides/slide7.xml" Id="R2594ac43bc24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2acee6d894d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be55106d4f0b" /><Relationship Type="http://schemas.openxmlformats.org/officeDocument/2006/relationships/theme" Target="/ppt/slideMasters/theme/theme1.xml" Id="R6cc2c79a8647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52be55106d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7923352b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9f8652cad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b93e550c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83bd1ef81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651caa11542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a643d27f24f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c115f950d46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MAST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MAST AS ble etablert [år] og holder til i Opphaug.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3 356 200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1 726 585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GJUL PER  –  50,6 %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FLATMO OTTO  –  49,4 %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Trillvika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7140 Opphaug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