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43b28a72604a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9a0b33a8bf4e83"/>
  </p:sldMasterIdLst>
  <p:sldIdLst>
    <p:sldId xmlns:r="http://schemas.openxmlformats.org/officeDocument/2006/relationships" id="256" r:id="R296cb215e3f241a0"/>
    <p:sldId xmlns:r="http://schemas.openxmlformats.org/officeDocument/2006/relationships" id="257" r:id="R763937c8692a49cb"/>
    <p:sldId xmlns:r="http://schemas.openxmlformats.org/officeDocument/2006/relationships" id="258" r:id="R497988ef88cf41e2"/>
    <p:sldId xmlns:r="http://schemas.openxmlformats.org/officeDocument/2006/relationships" id="259" r:id="R7a892b2a418948b4"/>
    <p:sldId xmlns:r="http://schemas.openxmlformats.org/officeDocument/2006/relationships" id="260" r:id="R8968f7666a8e4fd5"/>
    <p:sldId xmlns:r="http://schemas.openxmlformats.org/officeDocument/2006/relationships" id="261" r:id="Ra2f5aec9e45642aa"/>
    <p:sldId xmlns:r="http://schemas.openxmlformats.org/officeDocument/2006/relationships" id="262" r:id="R45bb9957b0f74b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a0b33a8bf4e83" /><Relationship Type="http://schemas.openxmlformats.org/officeDocument/2006/relationships/slide" Target="/ppt/slides/slide1.xml" Id="R296cb215e3f241a0" /><Relationship Type="http://schemas.openxmlformats.org/officeDocument/2006/relationships/slide" Target="/ppt/slides/slide2.xml" Id="R763937c8692a49cb" /><Relationship Type="http://schemas.openxmlformats.org/officeDocument/2006/relationships/slide" Target="/ppt/slides/slide3.xml" Id="R497988ef88cf41e2" /><Relationship Type="http://schemas.openxmlformats.org/officeDocument/2006/relationships/slide" Target="/ppt/slides/slide4.xml" Id="R7a892b2a418948b4" /><Relationship Type="http://schemas.openxmlformats.org/officeDocument/2006/relationships/slide" Target="/ppt/slides/slide5.xml" Id="R8968f7666a8e4fd5" /><Relationship Type="http://schemas.openxmlformats.org/officeDocument/2006/relationships/slide" Target="/ppt/slides/slide6.xml" Id="Ra2f5aec9e45642aa" /><Relationship Type="http://schemas.openxmlformats.org/officeDocument/2006/relationships/slide" Target="/ppt/slides/slide7.xml" Id="R45bb9957b0f74b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3e7b8fd084c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7a08333fc455f" /><Relationship Type="http://schemas.openxmlformats.org/officeDocument/2006/relationships/theme" Target="/ppt/slideMasters/theme/theme1.xml" Id="R4577c5cd2746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27a08333fc45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840eaec6540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e03f9f0074c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228a791be4c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7abb485c140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090b2ea474d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9b1259f4d4a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56680a19c40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FEEL24 VESTERÅLEN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FEEL24 VESTERÅLEN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FEEL24 VESTERÅLEN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FEEL24 VESTERÅLEN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FEEL24 VESTERÅLEN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FEEL24 VESTERÅLEN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26 453 430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9 959 447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8 118 341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8 548 608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21 044 668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FEEL24 VESTERÅLEN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 BECH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MARTINSEN INVESTMENT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FEEL24 VESTERÅLEN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Bakkelia 114A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918 536 310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FEEL24 VESTERÅLEN AS</a:t>
            </a:r>
          </a:p>
        </p:txBody>
      </p:sp>
    </p:spTree>
  </p:cSld>
  <p:clrMapOvr>
    <a:masterClrMapping xmlns:a="http://schemas.openxmlformats.org/drawingml/2006/main"/>
  </p:clrMapOvr>
</p:sld>
</file>