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c668036ac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8233943fe4e9c"/>
  </p:sldMasterIdLst>
  <p:sldIdLst>
    <p:sldId xmlns:r="http://schemas.openxmlformats.org/officeDocument/2006/relationships" id="256" r:id="R9989a6a70cf84e70"/>
    <p:sldId xmlns:r="http://schemas.openxmlformats.org/officeDocument/2006/relationships" id="257" r:id="R92db0c73f4404219"/>
    <p:sldId xmlns:r="http://schemas.openxmlformats.org/officeDocument/2006/relationships" id="258" r:id="R33dc6be6b8b340ae"/>
    <p:sldId xmlns:r="http://schemas.openxmlformats.org/officeDocument/2006/relationships" id="259" r:id="R166baaa5405d470b"/>
    <p:sldId xmlns:r="http://schemas.openxmlformats.org/officeDocument/2006/relationships" id="260" r:id="R4f922f437b1b4c5a"/>
    <p:sldId xmlns:r="http://schemas.openxmlformats.org/officeDocument/2006/relationships" id="261" r:id="R35aae40388664d1f"/>
    <p:sldId xmlns:r="http://schemas.openxmlformats.org/officeDocument/2006/relationships" id="262" r:id="R8903aafcdb6e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8233943fe4e9c" /><Relationship Type="http://schemas.openxmlformats.org/officeDocument/2006/relationships/slide" Target="/ppt/slides/slide1.xml" Id="R9989a6a70cf84e70" /><Relationship Type="http://schemas.openxmlformats.org/officeDocument/2006/relationships/slide" Target="/ppt/slides/slide2.xml" Id="R92db0c73f4404219" /><Relationship Type="http://schemas.openxmlformats.org/officeDocument/2006/relationships/slide" Target="/ppt/slides/slide3.xml" Id="R33dc6be6b8b340ae" /><Relationship Type="http://schemas.openxmlformats.org/officeDocument/2006/relationships/slide" Target="/ppt/slides/slide4.xml" Id="R166baaa5405d470b" /><Relationship Type="http://schemas.openxmlformats.org/officeDocument/2006/relationships/slide" Target="/ppt/slides/slide5.xml" Id="R4f922f437b1b4c5a" /><Relationship Type="http://schemas.openxmlformats.org/officeDocument/2006/relationships/slide" Target="/ppt/slides/slide6.xml" Id="R35aae40388664d1f" /><Relationship Type="http://schemas.openxmlformats.org/officeDocument/2006/relationships/slide" Target="/ppt/slides/slide7.xml" Id="R8903aafcdb6e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29731cdb6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1340f4ebf4a06" /><Relationship Type="http://schemas.openxmlformats.org/officeDocument/2006/relationships/theme" Target="/ppt/slideMasters/theme/theme1.xml" Id="R562470226324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1340f4ebf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45c10a695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1a8608d39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55973da2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f8c661033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0e202e51b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4e88262e94b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c4eabdd7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JON-HÅKON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