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00e149d01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e62a5943a44bda"/>
  </p:sldMasterIdLst>
  <p:sldIdLst>
    <p:sldId xmlns:r="http://schemas.openxmlformats.org/officeDocument/2006/relationships" id="256" r:id="Rcf940d1717e34cfa"/>
    <p:sldId xmlns:r="http://schemas.openxmlformats.org/officeDocument/2006/relationships" id="257" r:id="Re80fb99aba064a68"/>
    <p:sldId xmlns:r="http://schemas.openxmlformats.org/officeDocument/2006/relationships" id="258" r:id="R8bd9f0ddeb6e40e0"/>
    <p:sldId xmlns:r="http://schemas.openxmlformats.org/officeDocument/2006/relationships" id="259" r:id="R94363495d45b44d0"/>
    <p:sldId xmlns:r="http://schemas.openxmlformats.org/officeDocument/2006/relationships" id="260" r:id="R564c17f87f4243af"/>
    <p:sldId xmlns:r="http://schemas.openxmlformats.org/officeDocument/2006/relationships" id="261" r:id="R2f6aed9a2c1e4c20"/>
    <p:sldId xmlns:r="http://schemas.openxmlformats.org/officeDocument/2006/relationships" id="262" r:id="Rd7479dfe6987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62a5943a44bda" /><Relationship Type="http://schemas.openxmlformats.org/officeDocument/2006/relationships/slide" Target="/ppt/slides/slide1.xml" Id="Rcf940d1717e34cfa" /><Relationship Type="http://schemas.openxmlformats.org/officeDocument/2006/relationships/slide" Target="/ppt/slides/slide2.xml" Id="Re80fb99aba064a68" /><Relationship Type="http://schemas.openxmlformats.org/officeDocument/2006/relationships/slide" Target="/ppt/slides/slide3.xml" Id="R8bd9f0ddeb6e40e0" /><Relationship Type="http://schemas.openxmlformats.org/officeDocument/2006/relationships/slide" Target="/ppt/slides/slide4.xml" Id="R94363495d45b44d0" /><Relationship Type="http://schemas.openxmlformats.org/officeDocument/2006/relationships/slide" Target="/ppt/slides/slide5.xml" Id="R564c17f87f4243af" /><Relationship Type="http://schemas.openxmlformats.org/officeDocument/2006/relationships/slide" Target="/ppt/slides/slide6.xml" Id="R2f6aed9a2c1e4c20" /><Relationship Type="http://schemas.openxmlformats.org/officeDocument/2006/relationships/slide" Target="/ppt/slides/slide7.xml" Id="Rd7479dfe6987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701f0f4324b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18b00f3154e41" /><Relationship Type="http://schemas.openxmlformats.org/officeDocument/2006/relationships/theme" Target="/ppt/slideMasters/theme/theme1.xml" Id="R00838adaf1244c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18b00f315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8d6832f83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62dfaea10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10254a7b3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f6c417f6b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352291d194a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f641451b4b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dd25803a6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