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92fbc626f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7e2aabea44b1f"/>
  </p:sldMasterIdLst>
  <p:sldIdLst>
    <p:sldId xmlns:r="http://schemas.openxmlformats.org/officeDocument/2006/relationships" id="256" r:id="R2dcfd1e09ec64808"/>
    <p:sldId xmlns:r="http://schemas.openxmlformats.org/officeDocument/2006/relationships" id="257" r:id="R8f991d90e3f44c0a"/>
    <p:sldId xmlns:r="http://schemas.openxmlformats.org/officeDocument/2006/relationships" id="258" r:id="Rdab8c10d925f4de6"/>
    <p:sldId xmlns:r="http://schemas.openxmlformats.org/officeDocument/2006/relationships" id="259" r:id="R687692626f0c4b4f"/>
    <p:sldId xmlns:r="http://schemas.openxmlformats.org/officeDocument/2006/relationships" id="260" r:id="Rf6497c8f5dce4f8f"/>
    <p:sldId xmlns:r="http://schemas.openxmlformats.org/officeDocument/2006/relationships" id="261" r:id="R9b740ebad6bb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7e2aabea44b1f" /><Relationship Type="http://schemas.openxmlformats.org/officeDocument/2006/relationships/slide" Target="/ppt/slides/slide1.xml" Id="R2dcfd1e09ec64808" /><Relationship Type="http://schemas.openxmlformats.org/officeDocument/2006/relationships/slide" Target="/ppt/slides/slide2.xml" Id="R8f991d90e3f44c0a" /><Relationship Type="http://schemas.openxmlformats.org/officeDocument/2006/relationships/slide" Target="/ppt/slides/slide3.xml" Id="Rdab8c10d925f4de6" /><Relationship Type="http://schemas.openxmlformats.org/officeDocument/2006/relationships/slide" Target="/ppt/slides/slide4.xml" Id="R687692626f0c4b4f" /><Relationship Type="http://schemas.openxmlformats.org/officeDocument/2006/relationships/slide" Target="/ppt/slides/slide5.xml" Id="Rf6497c8f5dce4f8f" /><Relationship Type="http://schemas.openxmlformats.org/officeDocument/2006/relationships/slide" Target="/ppt/slides/slide6.xml" Id="R9b740ebad6bb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a35f604da4b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21c999f31425e" /><Relationship Type="http://schemas.openxmlformats.org/officeDocument/2006/relationships/theme" Target="/ppt/slideMasters/theme/theme1.xml" Id="R2c64f043f24b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21c999f3142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7560e975546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787868ac5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db3f4f36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b2eaba54140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27788a175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3b73338dd49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