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ebe74a424043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4d3e5a86954973"/>
  </p:sldMasterIdLst>
  <p:sldIdLst>
    <p:sldId xmlns:r="http://schemas.openxmlformats.org/officeDocument/2006/relationships" id="256" r:id="R935ea62019a24a6e"/>
    <p:sldId xmlns:r="http://schemas.openxmlformats.org/officeDocument/2006/relationships" id="257" r:id="R078bfe0b2cd04268"/>
    <p:sldId xmlns:r="http://schemas.openxmlformats.org/officeDocument/2006/relationships" id="258" r:id="R9f7a4c3f448e4c85"/>
    <p:sldId xmlns:r="http://schemas.openxmlformats.org/officeDocument/2006/relationships" id="259" r:id="R50f3bc7970f54a0a"/>
    <p:sldId xmlns:r="http://schemas.openxmlformats.org/officeDocument/2006/relationships" id="260" r:id="Rd08468abb9274035"/>
    <p:sldId xmlns:r="http://schemas.openxmlformats.org/officeDocument/2006/relationships" id="261" r:id="R3520fb96ae6d4a3b"/>
    <p:sldId xmlns:r="http://schemas.openxmlformats.org/officeDocument/2006/relationships" id="262" r:id="Rcf82d6fc992d41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4d3e5a86954973" /><Relationship Type="http://schemas.openxmlformats.org/officeDocument/2006/relationships/slide" Target="/ppt/slides/slide1.xml" Id="R935ea62019a24a6e" /><Relationship Type="http://schemas.openxmlformats.org/officeDocument/2006/relationships/slide" Target="/ppt/slides/slide2.xml" Id="R078bfe0b2cd04268" /><Relationship Type="http://schemas.openxmlformats.org/officeDocument/2006/relationships/slide" Target="/ppt/slides/slide3.xml" Id="R9f7a4c3f448e4c85" /><Relationship Type="http://schemas.openxmlformats.org/officeDocument/2006/relationships/slide" Target="/ppt/slides/slide4.xml" Id="R50f3bc7970f54a0a" /><Relationship Type="http://schemas.openxmlformats.org/officeDocument/2006/relationships/slide" Target="/ppt/slides/slide5.xml" Id="Rd08468abb9274035" /><Relationship Type="http://schemas.openxmlformats.org/officeDocument/2006/relationships/slide" Target="/ppt/slides/slide6.xml" Id="R3520fb96ae6d4a3b" /><Relationship Type="http://schemas.openxmlformats.org/officeDocument/2006/relationships/slide" Target="/ppt/slides/slide7.xml" Id="Rcf82d6fc992d41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9d7f09b2054e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7d55979ee4fa6" /><Relationship Type="http://schemas.openxmlformats.org/officeDocument/2006/relationships/theme" Target="/ppt/slideMasters/theme/theme1.xml" Id="R203486049b0945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87d55979ee4f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c4595716a44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864d9449243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971477f4146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16e36a19e47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b870c4d384d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cf2ec865b4b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db8c101f146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TIMENES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TIMENES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7 865 356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425 672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2 023 842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3 351 699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TIMENES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Timenesveien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4635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918 472 002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