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bf7bd0193a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10b4c73625432c"/>
  </p:sldMasterIdLst>
  <p:sldIdLst>
    <p:sldId xmlns:r="http://schemas.openxmlformats.org/officeDocument/2006/relationships" id="256" r:id="Rb1733cfa255d470f"/>
    <p:sldId xmlns:r="http://schemas.openxmlformats.org/officeDocument/2006/relationships" id="257" r:id="Rab39eac9de2143e3"/>
    <p:sldId xmlns:r="http://schemas.openxmlformats.org/officeDocument/2006/relationships" id="258" r:id="R7ba758c5d33549b1"/>
    <p:sldId xmlns:r="http://schemas.openxmlformats.org/officeDocument/2006/relationships" id="259" r:id="R9788900e64874044"/>
    <p:sldId xmlns:r="http://schemas.openxmlformats.org/officeDocument/2006/relationships" id="260" r:id="R4128c808db27424f"/>
    <p:sldId xmlns:r="http://schemas.openxmlformats.org/officeDocument/2006/relationships" id="261" r:id="Rc0b25588b31b481b"/>
    <p:sldId xmlns:r="http://schemas.openxmlformats.org/officeDocument/2006/relationships" id="262" r:id="R0105fbc7287e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0b4c73625432c" /><Relationship Type="http://schemas.openxmlformats.org/officeDocument/2006/relationships/slide" Target="/ppt/slides/slide1.xml" Id="Rb1733cfa255d470f" /><Relationship Type="http://schemas.openxmlformats.org/officeDocument/2006/relationships/slide" Target="/ppt/slides/slide2.xml" Id="Rab39eac9de2143e3" /><Relationship Type="http://schemas.openxmlformats.org/officeDocument/2006/relationships/slide" Target="/ppt/slides/slide3.xml" Id="R7ba758c5d33549b1" /><Relationship Type="http://schemas.openxmlformats.org/officeDocument/2006/relationships/slide" Target="/ppt/slides/slide4.xml" Id="R9788900e64874044" /><Relationship Type="http://schemas.openxmlformats.org/officeDocument/2006/relationships/slide" Target="/ppt/slides/slide5.xml" Id="R4128c808db27424f" /><Relationship Type="http://schemas.openxmlformats.org/officeDocument/2006/relationships/slide" Target="/ppt/slides/slide6.xml" Id="Rc0b25588b31b481b" /><Relationship Type="http://schemas.openxmlformats.org/officeDocument/2006/relationships/slide" Target="/ppt/slides/slide7.xml" Id="R0105fbc7287e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a39ef738c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f11564ef45bb" /><Relationship Type="http://schemas.openxmlformats.org/officeDocument/2006/relationships/theme" Target="/ppt/slideMasters/theme/theme1.xml" Id="Rbc8ab13c977f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9f11564ef45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04ca5328a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34d74ae240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14a2366ca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f651c00a8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391797b0b4e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07c8193e948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cef4ba2c8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INVESTERINGS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INVESTERINGS DATA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250 455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18 691 731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HCM INVEST AS  –  94,7 %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MAARTMANN EINAR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einar@maartmann.no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918 445 994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INVESTERINGS DATA AS</a:t>
            </a:r>
          </a:p>
        </p:txBody>
      </p:sp>
    </p:spTree>
  </p:cSld>
  <p:clrMapOvr>
    <a:masterClrMapping xmlns:a="http://schemas.openxmlformats.org/drawingml/2006/main"/>
  </p:clrMapOvr>
</p:sld>
</file>