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92c1fb1bd34b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43ab29c7d649a9"/>
  </p:sldMasterIdLst>
  <p:sldIdLst>
    <p:sldId xmlns:r="http://schemas.openxmlformats.org/officeDocument/2006/relationships" id="256" r:id="R6f24d30c90cd4f17"/>
    <p:sldId xmlns:r="http://schemas.openxmlformats.org/officeDocument/2006/relationships" id="257" r:id="R389cd1b5d35341ee"/>
    <p:sldId xmlns:r="http://schemas.openxmlformats.org/officeDocument/2006/relationships" id="258" r:id="R7213db81b8ad4c87"/>
    <p:sldId xmlns:r="http://schemas.openxmlformats.org/officeDocument/2006/relationships" id="259" r:id="Rb2b6cd43871a4397"/>
    <p:sldId xmlns:r="http://schemas.openxmlformats.org/officeDocument/2006/relationships" id="260" r:id="R26a5f569b77c4cb2"/>
    <p:sldId xmlns:r="http://schemas.openxmlformats.org/officeDocument/2006/relationships" id="261" r:id="R6643d6a9b90b4a53"/>
    <p:sldId xmlns:r="http://schemas.openxmlformats.org/officeDocument/2006/relationships" id="262" r:id="R26906fba048d4f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3ab29c7d649a9" /><Relationship Type="http://schemas.openxmlformats.org/officeDocument/2006/relationships/slide" Target="/ppt/slides/slide1.xml" Id="R6f24d30c90cd4f17" /><Relationship Type="http://schemas.openxmlformats.org/officeDocument/2006/relationships/slide" Target="/ppt/slides/slide2.xml" Id="R389cd1b5d35341ee" /><Relationship Type="http://schemas.openxmlformats.org/officeDocument/2006/relationships/slide" Target="/ppt/slides/slide3.xml" Id="R7213db81b8ad4c87" /><Relationship Type="http://schemas.openxmlformats.org/officeDocument/2006/relationships/slide" Target="/ppt/slides/slide4.xml" Id="Rb2b6cd43871a4397" /><Relationship Type="http://schemas.openxmlformats.org/officeDocument/2006/relationships/slide" Target="/ppt/slides/slide5.xml" Id="R26a5f569b77c4cb2" /><Relationship Type="http://schemas.openxmlformats.org/officeDocument/2006/relationships/slide" Target="/ppt/slides/slide6.xml" Id="R6643d6a9b90b4a53" /><Relationship Type="http://schemas.openxmlformats.org/officeDocument/2006/relationships/slide" Target="/ppt/slides/slide7.xml" Id="R26906fba048d4f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ded842e9442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d2121c3634cfe" /><Relationship Type="http://schemas.openxmlformats.org/officeDocument/2006/relationships/theme" Target="/ppt/slideMasters/theme/theme1.xml" Id="R5df2f17c06574d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dd2121c3634c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df741fcfb4d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2e89ead6147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9aca280ff41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9b26f126e4e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c708ffd9f48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7a9d8e6314d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4b306041c4b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STRØMSENG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STRØMSENG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6 994 610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KJETIL STRØMSENG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Heimdalvegen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918 345 639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STRØMSENG INVEST AS</a:t>
            </a:r>
          </a:p>
        </p:txBody>
      </p:sp>
    </p:spTree>
  </p:cSld>
  <p:clrMapOvr>
    <a:masterClrMapping xmlns:a="http://schemas.openxmlformats.org/drawingml/2006/main"/>
  </p:clrMapOvr>
</p:sld>
</file>