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e2a2fc22e745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b96b9fafc74294"/>
  </p:sldMasterIdLst>
  <p:sldIdLst>
    <p:sldId xmlns:r="http://schemas.openxmlformats.org/officeDocument/2006/relationships" id="256" r:id="Rc50228d8a47d4dc0"/>
    <p:sldId xmlns:r="http://schemas.openxmlformats.org/officeDocument/2006/relationships" id="257" r:id="R3bef160b83a2417e"/>
    <p:sldId xmlns:r="http://schemas.openxmlformats.org/officeDocument/2006/relationships" id="258" r:id="R811953aca0ee4c6a"/>
    <p:sldId xmlns:r="http://schemas.openxmlformats.org/officeDocument/2006/relationships" id="259" r:id="R6fa85c5eea4c495b"/>
    <p:sldId xmlns:r="http://schemas.openxmlformats.org/officeDocument/2006/relationships" id="260" r:id="R0f386d07351c4273"/>
    <p:sldId xmlns:r="http://schemas.openxmlformats.org/officeDocument/2006/relationships" id="261" r:id="R4aaac213fa124482"/>
    <p:sldId xmlns:r="http://schemas.openxmlformats.org/officeDocument/2006/relationships" id="262" r:id="R9943b1a711594b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b96b9fafc74294" /><Relationship Type="http://schemas.openxmlformats.org/officeDocument/2006/relationships/slide" Target="/ppt/slides/slide1.xml" Id="Rc50228d8a47d4dc0" /><Relationship Type="http://schemas.openxmlformats.org/officeDocument/2006/relationships/slide" Target="/ppt/slides/slide2.xml" Id="R3bef160b83a2417e" /><Relationship Type="http://schemas.openxmlformats.org/officeDocument/2006/relationships/slide" Target="/ppt/slides/slide3.xml" Id="R811953aca0ee4c6a" /><Relationship Type="http://schemas.openxmlformats.org/officeDocument/2006/relationships/slide" Target="/ppt/slides/slide4.xml" Id="R6fa85c5eea4c495b" /><Relationship Type="http://schemas.openxmlformats.org/officeDocument/2006/relationships/slide" Target="/ppt/slides/slide5.xml" Id="R0f386d07351c4273" /><Relationship Type="http://schemas.openxmlformats.org/officeDocument/2006/relationships/slide" Target="/ppt/slides/slide6.xml" Id="R4aaac213fa124482" /><Relationship Type="http://schemas.openxmlformats.org/officeDocument/2006/relationships/slide" Target="/ppt/slides/slide7.xml" Id="R9943b1a711594b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bdbe5dc30741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7869a90714000" /><Relationship Type="http://schemas.openxmlformats.org/officeDocument/2006/relationships/theme" Target="/ppt/slideMasters/theme/theme1.xml" Id="R8b482e1064094f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97869a907140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73b1d05e84c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2813a981a40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a7f40b0d24a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afdd152e545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823ed838c45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b8e8a283d42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b21c4702749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DHCS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DHCS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102 066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489 014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1 038 955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STORLYKKEN CELINA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DHCS AS, Parkveien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918 330 607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