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f9d868f5449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ab5d7392d4ab6"/>
  </p:sldMasterIdLst>
  <p:sldIdLst>
    <p:sldId xmlns:r="http://schemas.openxmlformats.org/officeDocument/2006/relationships" id="256" r:id="Rf43415b720a44fa9"/>
    <p:sldId xmlns:r="http://schemas.openxmlformats.org/officeDocument/2006/relationships" id="257" r:id="R1cbdd59a709845d4"/>
    <p:sldId xmlns:r="http://schemas.openxmlformats.org/officeDocument/2006/relationships" id="258" r:id="Rc4d64b75dd2646a7"/>
    <p:sldId xmlns:r="http://schemas.openxmlformats.org/officeDocument/2006/relationships" id="259" r:id="R2dba532a9b134e17"/>
    <p:sldId xmlns:r="http://schemas.openxmlformats.org/officeDocument/2006/relationships" id="260" r:id="R905895f86084445f"/>
    <p:sldId xmlns:r="http://schemas.openxmlformats.org/officeDocument/2006/relationships" id="261" r:id="Raa14b9dd9d344af7"/>
    <p:sldId xmlns:r="http://schemas.openxmlformats.org/officeDocument/2006/relationships" id="262" r:id="Rbba4e3bd7da245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ab5d7392d4ab6" /><Relationship Type="http://schemas.openxmlformats.org/officeDocument/2006/relationships/slide" Target="/ppt/slides/slide1.xml" Id="Rf43415b720a44fa9" /><Relationship Type="http://schemas.openxmlformats.org/officeDocument/2006/relationships/slide" Target="/ppt/slides/slide2.xml" Id="R1cbdd59a709845d4" /><Relationship Type="http://schemas.openxmlformats.org/officeDocument/2006/relationships/slide" Target="/ppt/slides/slide3.xml" Id="Rc4d64b75dd2646a7" /><Relationship Type="http://schemas.openxmlformats.org/officeDocument/2006/relationships/slide" Target="/ppt/slides/slide4.xml" Id="R2dba532a9b134e17" /><Relationship Type="http://schemas.openxmlformats.org/officeDocument/2006/relationships/slide" Target="/ppt/slides/slide5.xml" Id="R905895f86084445f" /><Relationship Type="http://schemas.openxmlformats.org/officeDocument/2006/relationships/slide" Target="/ppt/slides/slide6.xml" Id="Raa14b9dd9d344af7" /><Relationship Type="http://schemas.openxmlformats.org/officeDocument/2006/relationships/slide" Target="/ppt/slides/slide7.xml" Id="Rbba4e3bd7da245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61dcab622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1cc0167da406b" /><Relationship Type="http://schemas.openxmlformats.org/officeDocument/2006/relationships/theme" Target="/ppt/slideMasters/theme/theme1.xml" Id="R2892528658a6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1cc0167da40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b3033961d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708e509bf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5bd12a8f5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3b69ee449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5f4ce522b41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3f4a56924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b119ba3d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