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bba08326f3d455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68a420537ee4c8f"/>
  </p:sldMasterIdLst>
  <p:sldIdLst>
    <p:sldId xmlns:r="http://schemas.openxmlformats.org/officeDocument/2006/relationships" id="256" r:id="Rf3de284479454610"/>
    <p:sldId xmlns:r="http://schemas.openxmlformats.org/officeDocument/2006/relationships" id="257" r:id="Rafdce54f9cb7413a"/>
    <p:sldId xmlns:r="http://schemas.openxmlformats.org/officeDocument/2006/relationships" id="258" r:id="R9d3903c1cd894c3f"/>
    <p:sldId xmlns:r="http://schemas.openxmlformats.org/officeDocument/2006/relationships" id="259" r:id="R4bd5ba0b817145a7"/>
    <p:sldId xmlns:r="http://schemas.openxmlformats.org/officeDocument/2006/relationships" id="260" r:id="Rdf32385f936442ca"/>
    <p:sldId xmlns:r="http://schemas.openxmlformats.org/officeDocument/2006/relationships" id="261" r:id="Rd5b9634328574169"/>
    <p:sldId xmlns:r="http://schemas.openxmlformats.org/officeDocument/2006/relationships" id="262" r:id="Re8f557b37f3e401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8a420537ee4c8f" /><Relationship Type="http://schemas.openxmlformats.org/officeDocument/2006/relationships/slide" Target="/ppt/slides/slide1.xml" Id="Rf3de284479454610" /><Relationship Type="http://schemas.openxmlformats.org/officeDocument/2006/relationships/slide" Target="/ppt/slides/slide2.xml" Id="Rafdce54f9cb7413a" /><Relationship Type="http://schemas.openxmlformats.org/officeDocument/2006/relationships/slide" Target="/ppt/slides/slide3.xml" Id="R9d3903c1cd894c3f" /><Relationship Type="http://schemas.openxmlformats.org/officeDocument/2006/relationships/slide" Target="/ppt/slides/slide4.xml" Id="R4bd5ba0b817145a7" /><Relationship Type="http://schemas.openxmlformats.org/officeDocument/2006/relationships/slide" Target="/ppt/slides/slide5.xml" Id="Rdf32385f936442ca" /><Relationship Type="http://schemas.openxmlformats.org/officeDocument/2006/relationships/slide" Target="/ppt/slides/slide6.xml" Id="Rd5b9634328574169" /><Relationship Type="http://schemas.openxmlformats.org/officeDocument/2006/relationships/slide" Target="/ppt/slides/slide7.xml" Id="Re8f557b37f3e401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1675fee1364dd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a453a9308a4b41" /><Relationship Type="http://schemas.openxmlformats.org/officeDocument/2006/relationships/theme" Target="/ppt/slideMasters/theme/theme1.xml" Id="R9e09f4707700493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ea453a9308a4b4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1035e74b194d2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2f0da90d2b49c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85d186865842f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2a932e98e1418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db84a2dd47497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785c5f393b43f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6c86e0e81a453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POPULUS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POPULUS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POPULUS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POPULUS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POPULUS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POPULUS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2 428 000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2 428 000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POPULUS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HANNE LIEN-KVARENG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HÅVARD LIEN-KVARENG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POPULUS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Lien-Kvareng, Tråkka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0774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haavard.lien@gmail.com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918 324 739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POPULUS INVEST AS</a:t>
            </a:r>
          </a:p>
        </p:txBody>
      </p:sp>
    </p:spTree>
  </p:cSld>
  <p:clrMapOvr>
    <a:masterClrMapping xmlns:a="http://schemas.openxmlformats.org/drawingml/2006/main"/>
  </p:clrMapOvr>
</p:sld>
</file>