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3d5f5fe8c947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5e354954e24eb0"/>
  </p:sldMasterIdLst>
  <p:sldIdLst>
    <p:sldId xmlns:r="http://schemas.openxmlformats.org/officeDocument/2006/relationships" id="256" r:id="R403b35c800c24378"/>
    <p:sldId xmlns:r="http://schemas.openxmlformats.org/officeDocument/2006/relationships" id="257" r:id="R4973bcda4d2f4060"/>
    <p:sldId xmlns:r="http://schemas.openxmlformats.org/officeDocument/2006/relationships" id="258" r:id="R63396c1fffee4464"/>
    <p:sldId xmlns:r="http://schemas.openxmlformats.org/officeDocument/2006/relationships" id="259" r:id="R613801a002e54744"/>
    <p:sldId xmlns:r="http://schemas.openxmlformats.org/officeDocument/2006/relationships" id="260" r:id="R69fb4efdb71b455a"/>
    <p:sldId xmlns:r="http://schemas.openxmlformats.org/officeDocument/2006/relationships" id="261" r:id="R818c399337a5467e"/>
    <p:sldId xmlns:r="http://schemas.openxmlformats.org/officeDocument/2006/relationships" id="262" r:id="R5cfab1ab1b4346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e354954e24eb0" /><Relationship Type="http://schemas.openxmlformats.org/officeDocument/2006/relationships/slide" Target="/ppt/slides/slide1.xml" Id="R403b35c800c24378" /><Relationship Type="http://schemas.openxmlformats.org/officeDocument/2006/relationships/slide" Target="/ppt/slides/slide2.xml" Id="R4973bcda4d2f4060" /><Relationship Type="http://schemas.openxmlformats.org/officeDocument/2006/relationships/slide" Target="/ppt/slides/slide3.xml" Id="R63396c1fffee4464" /><Relationship Type="http://schemas.openxmlformats.org/officeDocument/2006/relationships/slide" Target="/ppt/slides/slide4.xml" Id="R613801a002e54744" /><Relationship Type="http://schemas.openxmlformats.org/officeDocument/2006/relationships/slide" Target="/ppt/slides/slide5.xml" Id="R69fb4efdb71b455a" /><Relationship Type="http://schemas.openxmlformats.org/officeDocument/2006/relationships/slide" Target="/ppt/slides/slide6.xml" Id="R818c399337a5467e" /><Relationship Type="http://schemas.openxmlformats.org/officeDocument/2006/relationships/slide" Target="/ppt/slides/slide7.xml" Id="R5cfab1ab1b4346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b2554901c4e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3d36ffe69457e" /><Relationship Type="http://schemas.openxmlformats.org/officeDocument/2006/relationships/theme" Target="/ppt/slideMasters/theme/theme1.xml" Id="R6dffbd4e36274f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03d36ffe69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398b7959f46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02dbdb62247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6a4e6b167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b47db776347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d625a954349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847a45e1b4a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560a534fc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