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a7ca7476d84b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fbd63309ad4f85"/>
  </p:sldMasterIdLst>
  <p:sldIdLst>
    <p:sldId xmlns:r="http://schemas.openxmlformats.org/officeDocument/2006/relationships" id="256" r:id="Rf6c11952edc64dfb"/>
    <p:sldId xmlns:r="http://schemas.openxmlformats.org/officeDocument/2006/relationships" id="257" r:id="Rb4a78d717b8b498b"/>
    <p:sldId xmlns:r="http://schemas.openxmlformats.org/officeDocument/2006/relationships" id="258" r:id="R7ae42dc61eaf4b1b"/>
    <p:sldId xmlns:r="http://schemas.openxmlformats.org/officeDocument/2006/relationships" id="259" r:id="R01a0208f6cd44776"/>
    <p:sldId xmlns:r="http://schemas.openxmlformats.org/officeDocument/2006/relationships" id="260" r:id="R504c80b5fa654d93"/>
    <p:sldId xmlns:r="http://schemas.openxmlformats.org/officeDocument/2006/relationships" id="261" r:id="Rfc139fa9d9eb42c4"/>
    <p:sldId xmlns:r="http://schemas.openxmlformats.org/officeDocument/2006/relationships" id="262" r:id="R5853c5c0dd874b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fbd63309ad4f85" /><Relationship Type="http://schemas.openxmlformats.org/officeDocument/2006/relationships/slide" Target="/ppt/slides/slide1.xml" Id="Rf6c11952edc64dfb" /><Relationship Type="http://schemas.openxmlformats.org/officeDocument/2006/relationships/slide" Target="/ppt/slides/slide2.xml" Id="Rb4a78d717b8b498b" /><Relationship Type="http://schemas.openxmlformats.org/officeDocument/2006/relationships/slide" Target="/ppt/slides/slide3.xml" Id="R7ae42dc61eaf4b1b" /><Relationship Type="http://schemas.openxmlformats.org/officeDocument/2006/relationships/slide" Target="/ppt/slides/slide4.xml" Id="R01a0208f6cd44776" /><Relationship Type="http://schemas.openxmlformats.org/officeDocument/2006/relationships/slide" Target="/ppt/slides/slide5.xml" Id="R504c80b5fa654d93" /><Relationship Type="http://schemas.openxmlformats.org/officeDocument/2006/relationships/slide" Target="/ppt/slides/slide6.xml" Id="Rfc139fa9d9eb42c4" /><Relationship Type="http://schemas.openxmlformats.org/officeDocument/2006/relationships/slide" Target="/ppt/slides/slide7.xml" Id="R5853c5c0dd874b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e34d049ea94c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097886e8f41b0" /><Relationship Type="http://schemas.openxmlformats.org/officeDocument/2006/relationships/theme" Target="/ppt/slideMasters/theme/theme1.xml" Id="R5b507f3444684e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1097886e8f41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d517deef84d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35723e82343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d8101c1b745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d1649ee9149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3697b02cd48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5747d143d46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1d77616ec4d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FIHA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FIHA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920 696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−3 721 147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−4 885 281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14 733 623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83 192 095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ESCENDO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FJELLVÅKEN EIENDOM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Kjørbekkvegen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88 38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post@fiha.no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www.fiha.no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918 276 513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FIHA HOLDING AS</a:t>
            </a:r>
          </a:p>
        </p:txBody>
      </p:sp>
    </p:spTree>
  </p:cSld>
  <p:clrMapOvr>
    <a:masterClrMapping xmlns:a="http://schemas.openxmlformats.org/drawingml/2006/main"/>
  </p:clrMapOvr>
</p:sld>
</file>