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2e0fc258a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f11c3c43b4257"/>
  </p:sldMasterIdLst>
  <p:sldIdLst>
    <p:sldId xmlns:r="http://schemas.openxmlformats.org/officeDocument/2006/relationships" id="256" r:id="Rb334f32c919a4b83"/>
    <p:sldId xmlns:r="http://schemas.openxmlformats.org/officeDocument/2006/relationships" id="257" r:id="R23c719d865594481"/>
    <p:sldId xmlns:r="http://schemas.openxmlformats.org/officeDocument/2006/relationships" id="258" r:id="Rec59ffe5477440c2"/>
    <p:sldId xmlns:r="http://schemas.openxmlformats.org/officeDocument/2006/relationships" id="259" r:id="Re9ac55ef5a9f4c61"/>
    <p:sldId xmlns:r="http://schemas.openxmlformats.org/officeDocument/2006/relationships" id="260" r:id="R77d12c07bc55431f"/>
    <p:sldId xmlns:r="http://schemas.openxmlformats.org/officeDocument/2006/relationships" id="261" r:id="Rc969908c9af046d0"/>
    <p:sldId xmlns:r="http://schemas.openxmlformats.org/officeDocument/2006/relationships" id="262" r:id="R061dc9411b59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f11c3c43b4257" /><Relationship Type="http://schemas.openxmlformats.org/officeDocument/2006/relationships/slide" Target="/ppt/slides/slide1.xml" Id="Rb334f32c919a4b83" /><Relationship Type="http://schemas.openxmlformats.org/officeDocument/2006/relationships/slide" Target="/ppt/slides/slide2.xml" Id="R23c719d865594481" /><Relationship Type="http://schemas.openxmlformats.org/officeDocument/2006/relationships/slide" Target="/ppt/slides/slide3.xml" Id="Rec59ffe5477440c2" /><Relationship Type="http://schemas.openxmlformats.org/officeDocument/2006/relationships/slide" Target="/ppt/slides/slide4.xml" Id="Re9ac55ef5a9f4c61" /><Relationship Type="http://schemas.openxmlformats.org/officeDocument/2006/relationships/slide" Target="/ppt/slides/slide5.xml" Id="R77d12c07bc55431f" /><Relationship Type="http://schemas.openxmlformats.org/officeDocument/2006/relationships/slide" Target="/ppt/slides/slide6.xml" Id="Rc969908c9af046d0" /><Relationship Type="http://schemas.openxmlformats.org/officeDocument/2006/relationships/slide" Target="/ppt/slides/slide7.xml" Id="R061dc9411b59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ba88fa288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b9be9c4644f2a" /><Relationship Type="http://schemas.openxmlformats.org/officeDocument/2006/relationships/theme" Target="/ppt/slideMasters/theme/theme1.xml" Id="R3b11fa611994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b9be9c464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155e1366c4c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29cd8c5bf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4da696d64c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7d9a56511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f1382dddf4b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bf5a3ddc2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9e12ee0fe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