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f8b258452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f70081a2346ef"/>
  </p:sldMasterIdLst>
  <p:sldIdLst>
    <p:sldId xmlns:r="http://schemas.openxmlformats.org/officeDocument/2006/relationships" id="256" r:id="Rb4821ab4cf3a44cc"/>
    <p:sldId xmlns:r="http://schemas.openxmlformats.org/officeDocument/2006/relationships" id="257" r:id="R56cb44b3e2674b88"/>
    <p:sldId xmlns:r="http://schemas.openxmlformats.org/officeDocument/2006/relationships" id="258" r:id="Rb5c34d1697de4a46"/>
    <p:sldId xmlns:r="http://schemas.openxmlformats.org/officeDocument/2006/relationships" id="259" r:id="Rd2439924356c433d"/>
    <p:sldId xmlns:r="http://schemas.openxmlformats.org/officeDocument/2006/relationships" id="260" r:id="R451a6474c8bb4a82"/>
    <p:sldId xmlns:r="http://schemas.openxmlformats.org/officeDocument/2006/relationships" id="261" r:id="R7bfd9775375f419f"/>
    <p:sldId xmlns:r="http://schemas.openxmlformats.org/officeDocument/2006/relationships" id="262" r:id="R6be6532dfbce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f70081a2346ef" /><Relationship Type="http://schemas.openxmlformats.org/officeDocument/2006/relationships/slide" Target="/ppt/slides/slide1.xml" Id="Rb4821ab4cf3a44cc" /><Relationship Type="http://schemas.openxmlformats.org/officeDocument/2006/relationships/slide" Target="/ppt/slides/slide2.xml" Id="R56cb44b3e2674b88" /><Relationship Type="http://schemas.openxmlformats.org/officeDocument/2006/relationships/slide" Target="/ppt/slides/slide3.xml" Id="Rb5c34d1697de4a46" /><Relationship Type="http://schemas.openxmlformats.org/officeDocument/2006/relationships/slide" Target="/ppt/slides/slide4.xml" Id="Rd2439924356c433d" /><Relationship Type="http://schemas.openxmlformats.org/officeDocument/2006/relationships/slide" Target="/ppt/slides/slide5.xml" Id="R451a6474c8bb4a82" /><Relationship Type="http://schemas.openxmlformats.org/officeDocument/2006/relationships/slide" Target="/ppt/slides/slide6.xml" Id="R7bfd9775375f419f" /><Relationship Type="http://schemas.openxmlformats.org/officeDocument/2006/relationships/slide" Target="/ppt/slides/slide7.xml" Id="R6be6532dfbce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7611fcb43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c037e966743d1" /><Relationship Type="http://schemas.openxmlformats.org/officeDocument/2006/relationships/theme" Target="/ppt/slideMasters/theme/theme1.xml" Id="Rebb62ec1385d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c037e9667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f6a2ba877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70445f68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b227f3051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8326e6330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6ac516589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22ff595745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f8df30da1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