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309c77df8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a13061fb74c16"/>
  </p:sldMasterIdLst>
  <p:sldIdLst>
    <p:sldId xmlns:r="http://schemas.openxmlformats.org/officeDocument/2006/relationships" id="256" r:id="R1759b7c9ada347af"/>
    <p:sldId xmlns:r="http://schemas.openxmlformats.org/officeDocument/2006/relationships" id="257" r:id="R125d9694046e46c3"/>
    <p:sldId xmlns:r="http://schemas.openxmlformats.org/officeDocument/2006/relationships" id="258" r:id="R3125dd5793a8430f"/>
    <p:sldId xmlns:r="http://schemas.openxmlformats.org/officeDocument/2006/relationships" id="259" r:id="R03f4c322a8d74250"/>
    <p:sldId xmlns:r="http://schemas.openxmlformats.org/officeDocument/2006/relationships" id="260" r:id="R4547d123d25d4c75"/>
    <p:sldId xmlns:r="http://schemas.openxmlformats.org/officeDocument/2006/relationships" id="261" r:id="R02c8eb85076149a3"/>
    <p:sldId xmlns:r="http://schemas.openxmlformats.org/officeDocument/2006/relationships" id="262" r:id="Re4bb2f181984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a13061fb74c16" /><Relationship Type="http://schemas.openxmlformats.org/officeDocument/2006/relationships/slide" Target="/ppt/slides/slide1.xml" Id="R1759b7c9ada347af" /><Relationship Type="http://schemas.openxmlformats.org/officeDocument/2006/relationships/slide" Target="/ppt/slides/slide2.xml" Id="R125d9694046e46c3" /><Relationship Type="http://schemas.openxmlformats.org/officeDocument/2006/relationships/slide" Target="/ppt/slides/slide3.xml" Id="R3125dd5793a8430f" /><Relationship Type="http://schemas.openxmlformats.org/officeDocument/2006/relationships/slide" Target="/ppt/slides/slide4.xml" Id="R03f4c322a8d74250" /><Relationship Type="http://schemas.openxmlformats.org/officeDocument/2006/relationships/slide" Target="/ppt/slides/slide5.xml" Id="R4547d123d25d4c75" /><Relationship Type="http://schemas.openxmlformats.org/officeDocument/2006/relationships/slide" Target="/ppt/slides/slide6.xml" Id="R02c8eb85076149a3" /><Relationship Type="http://schemas.openxmlformats.org/officeDocument/2006/relationships/slide" Target="/ppt/slides/slide7.xml" Id="Re4bb2f181984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87cddd7e0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2fb02eee41d3" /><Relationship Type="http://schemas.openxmlformats.org/officeDocument/2006/relationships/theme" Target="/ppt/slideMasters/theme/theme1.xml" Id="Re0640a9a7dee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c2fb02eee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768b61d8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6212f155a4c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b1315daf7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e11853cd1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af13505d1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81fb08e70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391d7ac2c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