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f422250b84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ecaf0dd1174d4e"/>
  </p:sldMasterIdLst>
  <p:sldIdLst>
    <p:sldId xmlns:r="http://schemas.openxmlformats.org/officeDocument/2006/relationships" id="256" r:id="Ra7a928be4f4b4773"/>
    <p:sldId xmlns:r="http://schemas.openxmlformats.org/officeDocument/2006/relationships" id="257" r:id="Rbace9a24678244af"/>
    <p:sldId xmlns:r="http://schemas.openxmlformats.org/officeDocument/2006/relationships" id="258" r:id="R048a3b736ead47bb"/>
    <p:sldId xmlns:r="http://schemas.openxmlformats.org/officeDocument/2006/relationships" id="259" r:id="Rc222324ab5e443b5"/>
    <p:sldId xmlns:r="http://schemas.openxmlformats.org/officeDocument/2006/relationships" id="260" r:id="Reb0b70555ee3486a"/>
    <p:sldId xmlns:r="http://schemas.openxmlformats.org/officeDocument/2006/relationships" id="261" r:id="R2b09b5898f28409d"/>
    <p:sldId xmlns:r="http://schemas.openxmlformats.org/officeDocument/2006/relationships" id="262" r:id="Rf3c5aa01b66f43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caf0dd1174d4e" /><Relationship Type="http://schemas.openxmlformats.org/officeDocument/2006/relationships/slide" Target="/ppt/slides/slide1.xml" Id="Ra7a928be4f4b4773" /><Relationship Type="http://schemas.openxmlformats.org/officeDocument/2006/relationships/slide" Target="/ppt/slides/slide2.xml" Id="Rbace9a24678244af" /><Relationship Type="http://schemas.openxmlformats.org/officeDocument/2006/relationships/slide" Target="/ppt/slides/slide3.xml" Id="R048a3b736ead47bb" /><Relationship Type="http://schemas.openxmlformats.org/officeDocument/2006/relationships/slide" Target="/ppt/slides/slide4.xml" Id="Rc222324ab5e443b5" /><Relationship Type="http://schemas.openxmlformats.org/officeDocument/2006/relationships/slide" Target="/ppt/slides/slide5.xml" Id="Reb0b70555ee3486a" /><Relationship Type="http://schemas.openxmlformats.org/officeDocument/2006/relationships/slide" Target="/ppt/slides/slide6.xml" Id="R2b09b5898f28409d" /><Relationship Type="http://schemas.openxmlformats.org/officeDocument/2006/relationships/slide" Target="/ppt/slides/slide7.xml" Id="Rf3c5aa01b66f43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0a5d26f64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65b9eece4da1" /><Relationship Type="http://schemas.openxmlformats.org/officeDocument/2006/relationships/theme" Target="/ppt/slideMasters/theme/theme1.xml" Id="R8515170024e745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065b9eece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3d0dc7789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02c34e94b4c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df93525b7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9b24f8abe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99f5e1fef40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726003eb740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208239e8649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