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f7ff62abf344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183652e67f47a1"/>
  </p:sldMasterIdLst>
  <p:sldIdLst>
    <p:sldId xmlns:r="http://schemas.openxmlformats.org/officeDocument/2006/relationships" id="256" r:id="R7db801a2aec1433b"/>
    <p:sldId xmlns:r="http://schemas.openxmlformats.org/officeDocument/2006/relationships" id="257" r:id="R8febc2e4172e4775"/>
    <p:sldId xmlns:r="http://schemas.openxmlformats.org/officeDocument/2006/relationships" id="258" r:id="R5ddb331fde564d25"/>
    <p:sldId xmlns:r="http://schemas.openxmlformats.org/officeDocument/2006/relationships" id="259" r:id="R74656c03007a4c80"/>
    <p:sldId xmlns:r="http://schemas.openxmlformats.org/officeDocument/2006/relationships" id="260" r:id="R41bbdb0e76454a79"/>
    <p:sldId xmlns:r="http://schemas.openxmlformats.org/officeDocument/2006/relationships" id="261" r:id="R5f9f7af0bee742fa"/>
    <p:sldId xmlns:r="http://schemas.openxmlformats.org/officeDocument/2006/relationships" id="262" r:id="R53d77190c51841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183652e67f47a1" /><Relationship Type="http://schemas.openxmlformats.org/officeDocument/2006/relationships/slide" Target="/ppt/slides/slide1.xml" Id="R7db801a2aec1433b" /><Relationship Type="http://schemas.openxmlformats.org/officeDocument/2006/relationships/slide" Target="/ppt/slides/slide2.xml" Id="R8febc2e4172e4775" /><Relationship Type="http://schemas.openxmlformats.org/officeDocument/2006/relationships/slide" Target="/ppt/slides/slide3.xml" Id="R5ddb331fde564d25" /><Relationship Type="http://schemas.openxmlformats.org/officeDocument/2006/relationships/slide" Target="/ppt/slides/slide4.xml" Id="R74656c03007a4c80" /><Relationship Type="http://schemas.openxmlformats.org/officeDocument/2006/relationships/slide" Target="/ppt/slides/slide5.xml" Id="R41bbdb0e76454a79" /><Relationship Type="http://schemas.openxmlformats.org/officeDocument/2006/relationships/slide" Target="/ppt/slides/slide6.xml" Id="R5f9f7af0bee742fa" /><Relationship Type="http://schemas.openxmlformats.org/officeDocument/2006/relationships/slide" Target="/ppt/slides/slide7.xml" Id="R53d77190c51841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1a353e64374a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16bace6bc4f69" /><Relationship Type="http://schemas.openxmlformats.org/officeDocument/2006/relationships/theme" Target="/ppt/slideMasters/theme/theme1.xml" Id="R0c76d433a30e46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716bace6bc4f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950fbb6cd40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6bcbbdc66441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24a76d6374f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ed09e9d5a4f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e23cebb604a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b2be3998e49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6ed931ae94d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GLENN DØVIK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DØVIK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GLENN DØVIK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DØVIK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DØVIK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DØVIK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389 296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9 889 418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9 986 555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DØVIK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DØVIK GLENN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DØVIK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Venstøphøgda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3721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918 051 821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DØVIK AS</a:t>
            </a:r>
          </a:p>
        </p:txBody>
      </p:sp>
    </p:spTree>
  </p:cSld>
  <p:clrMapOvr>
    <a:masterClrMapping xmlns:a="http://schemas.openxmlformats.org/drawingml/2006/main"/>
  </p:clrMapOvr>
</p:sld>
</file>