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fb41eba3cb4c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070513de3a4ae0"/>
  </p:sldMasterIdLst>
  <p:sldIdLst>
    <p:sldId xmlns:r="http://schemas.openxmlformats.org/officeDocument/2006/relationships" id="256" r:id="Re87a952513df4901"/>
    <p:sldId xmlns:r="http://schemas.openxmlformats.org/officeDocument/2006/relationships" id="257" r:id="R91ccaa6bf6f84a6e"/>
    <p:sldId xmlns:r="http://schemas.openxmlformats.org/officeDocument/2006/relationships" id="258" r:id="R7d710a81ad9544c7"/>
    <p:sldId xmlns:r="http://schemas.openxmlformats.org/officeDocument/2006/relationships" id="259" r:id="Rb24cf1958c8b4cbd"/>
    <p:sldId xmlns:r="http://schemas.openxmlformats.org/officeDocument/2006/relationships" id="260" r:id="Rc261d9e74a9c46ca"/>
    <p:sldId xmlns:r="http://schemas.openxmlformats.org/officeDocument/2006/relationships" id="261" r:id="Rfd97b71ac1aa4641"/>
    <p:sldId xmlns:r="http://schemas.openxmlformats.org/officeDocument/2006/relationships" id="262" r:id="R752c0b8574f1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70513de3a4ae0" /><Relationship Type="http://schemas.openxmlformats.org/officeDocument/2006/relationships/slide" Target="/ppt/slides/slide1.xml" Id="Re87a952513df4901" /><Relationship Type="http://schemas.openxmlformats.org/officeDocument/2006/relationships/slide" Target="/ppt/slides/slide2.xml" Id="R91ccaa6bf6f84a6e" /><Relationship Type="http://schemas.openxmlformats.org/officeDocument/2006/relationships/slide" Target="/ppt/slides/slide3.xml" Id="R7d710a81ad9544c7" /><Relationship Type="http://schemas.openxmlformats.org/officeDocument/2006/relationships/slide" Target="/ppt/slides/slide4.xml" Id="Rb24cf1958c8b4cbd" /><Relationship Type="http://schemas.openxmlformats.org/officeDocument/2006/relationships/slide" Target="/ppt/slides/slide5.xml" Id="Rc261d9e74a9c46ca" /><Relationship Type="http://schemas.openxmlformats.org/officeDocument/2006/relationships/slide" Target="/ppt/slides/slide6.xml" Id="Rfd97b71ac1aa4641" /><Relationship Type="http://schemas.openxmlformats.org/officeDocument/2006/relationships/slide" Target="/ppt/slides/slide7.xml" Id="R752c0b8574f1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1d9dd98e448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94decb842464d" /><Relationship Type="http://schemas.openxmlformats.org/officeDocument/2006/relationships/theme" Target="/ppt/slideMasters/theme/theme1.xml" Id="Rf1b38a5c183843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894decb84246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dd712fb4640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b389ba71a45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42520cd5548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ac56da04640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7f0beb86448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09526d40049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9c6da350c4d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