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8e71b45b6e4e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0f7e6715e47af"/>
  </p:sldMasterIdLst>
  <p:sldIdLst>
    <p:sldId xmlns:r="http://schemas.openxmlformats.org/officeDocument/2006/relationships" id="256" r:id="R73a5ad21f5e040da"/>
    <p:sldId xmlns:r="http://schemas.openxmlformats.org/officeDocument/2006/relationships" id="257" r:id="R7353bc848f134903"/>
    <p:sldId xmlns:r="http://schemas.openxmlformats.org/officeDocument/2006/relationships" id="258" r:id="Re0b48d84e51a4e5a"/>
    <p:sldId xmlns:r="http://schemas.openxmlformats.org/officeDocument/2006/relationships" id="259" r:id="Rf1dae7db66fa4552"/>
    <p:sldId xmlns:r="http://schemas.openxmlformats.org/officeDocument/2006/relationships" id="260" r:id="R62910d65b3b043c7"/>
    <p:sldId xmlns:r="http://schemas.openxmlformats.org/officeDocument/2006/relationships" id="261" r:id="Ra487a4f6d9b6405d"/>
    <p:sldId xmlns:r="http://schemas.openxmlformats.org/officeDocument/2006/relationships" id="262" r:id="Rcc199e60000040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0f7e6715e47af" /><Relationship Type="http://schemas.openxmlformats.org/officeDocument/2006/relationships/slide" Target="/ppt/slides/slide1.xml" Id="R73a5ad21f5e040da" /><Relationship Type="http://schemas.openxmlformats.org/officeDocument/2006/relationships/slide" Target="/ppt/slides/slide2.xml" Id="R7353bc848f134903" /><Relationship Type="http://schemas.openxmlformats.org/officeDocument/2006/relationships/slide" Target="/ppt/slides/slide3.xml" Id="Re0b48d84e51a4e5a" /><Relationship Type="http://schemas.openxmlformats.org/officeDocument/2006/relationships/slide" Target="/ppt/slides/slide4.xml" Id="Rf1dae7db66fa4552" /><Relationship Type="http://schemas.openxmlformats.org/officeDocument/2006/relationships/slide" Target="/ppt/slides/slide5.xml" Id="R62910d65b3b043c7" /><Relationship Type="http://schemas.openxmlformats.org/officeDocument/2006/relationships/slide" Target="/ppt/slides/slide6.xml" Id="Ra487a4f6d9b6405d" /><Relationship Type="http://schemas.openxmlformats.org/officeDocument/2006/relationships/slide" Target="/ppt/slides/slide7.xml" Id="Rcc199e60000040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cf86c437844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f724ede184657" /><Relationship Type="http://schemas.openxmlformats.org/officeDocument/2006/relationships/theme" Target="/ppt/slideMasters/theme/theme1.xml" Id="Rf35b8531577541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8f724ede1846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20deb536b41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bb2b8bdb14e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86b6bfbf04f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bbac112a54b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1625aefd444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05022408945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ca59104c147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TONI ECONOMI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TONI ECONOMI AS ble etablert [år] og holder til i Maze.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5 236 682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246 039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198 271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2 207 157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ELEN INGA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TORE FREDRIK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INA MARITA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 TOR HENRIK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Hirsaluohkka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9525 Maze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917 992 002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TONI ECONOMI AS</a:t>
            </a:r>
          </a:p>
        </p:txBody>
      </p:sp>
    </p:spTree>
  </p:cSld>
  <p:clrMapOvr>
    <a:masterClrMapping xmlns:a="http://schemas.openxmlformats.org/drawingml/2006/main"/>
  </p:clrMapOvr>
</p:sld>
</file>