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e039c816b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5794be9774a88"/>
  </p:sldMasterIdLst>
  <p:sldIdLst>
    <p:sldId xmlns:r="http://schemas.openxmlformats.org/officeDocument/2006/relationships" id="256" r:id="R142713120d144514"/>
    <p:sldId xmlns:r="http://schemas.openxmlformats.org/officeDocument/2006/relationships" id="257" r:id="R357126eb1447479a"/>
    <p:sldId xmlns:r="http://schemas.openxmlformats.org/officeDocument/2006/relationships" id="258" r:id="R9e2a8203b8af4692"/>
    <p:sldId xmlns:r="http://schemas.openxmlformats.org/officeDocument/2006/relationships" id="259" r:id="R6c28075d9f4b4e13"/>
    <p:sldId xmlns:r="http://schemas.openxmlformats.org/officeDocument/2006/relationships" id="260" r:id="R68dbaa40c9b2430b"/>
    <p:sldId xmlns:r="http://schemas.openxmlformats.org/officeDocument/2006/relationships" id="261" r:id="Rbc01f6aed8d4421c"/>
    <p:sldId xmlns:r="http://schemas.openxmlformats.org/officeDocument/2006/relationships" id="262" r:id="R5eea4833302f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5794be9774a88" /><Relationship Type="http://schemas.openxmlformats.org/officeDocument/2006/relationships/slide" Target="/ppt/slides/slide1.xml" Id="R142713120d144514" /><Relationship Type="http://schemas.openxmlformats.org/officeDocument/2006/relationships/slide" Target="/ppt/slides/slide2.xml" Id="R357126eb1447479a" /><Relationship Type="http://schemas.openxmlformats.org/officeDocument/2006/relationships/slide" Target="/ppt/slides/slide3.xml" Id="R9e2a8203b8af4692" /><Relationship Type="http://schemas.openxmlformats.org/officeDocument/2006/relationships/slide" Target="/ppt/slides/slide4.xml" Id="R6c28075d9f4b4e13" /><Relationship Type="http://schemas.openxmlformats.org/officeDocument/2006/relationships/slide" Target="/ppt/slides/slide5.xml" Id="R68dbaa40c9b2430b" /><Relationship Type="http://schemas.openxmlformats.org/officeDocument/2006/relationships/slide" Target="/ppt/slides/slide6.xml" Id="Rbc01f6aed8d4421c" /><Relationship Type="http://schemas.openxmlformats.org/officeDocument/2006/relationships/slide" Target="/ppt/slides/slide7.xml" Id="R5eea4833302f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3868ed951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96f945e694a4e" /><Relationship Type="http://schemas.openxmlformats.org/officeDocument/2006/relationships/theme" Target="/ppt/slideMasters/theme/theme1.xml" Id="Ra6dfa78fc23f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96f945e69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184f9756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3fcbb159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f2ffbbe5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a0e75f710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35c870186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079abf428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f4196c61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E6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 EIENDOM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67 100 472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479 719 146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