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a3eeb6d088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922ba7326040e1"/>
  </p:sldMasterIdLst>
  <p:sldIdLst>
    <p:sldId xmlns:r="http://schemas.openxmlformats.org/officeDocument/2006/relationships" id="256" r:id="Racaba101b59443b4"/>
    <p:sldId xmlns:r="http://schemas.openxmlformats.org/officeDocument/2006/relationships" id="257" r:id="R5d41864551a64324"/>
    <p:sldId xmlns:r="http://schemas.openxmlformats.org/officeDocument/2006/relationships" id="258" r:id="R9fc320dcbd7740bf"/>
    <p:sldId xmlns:r="http://schemas.openxmlformats.org/officeDocument/2006/relationships" id="259" r:id="R9cb3d46bb77d4271"/>
    <p:sldId xmlns:r="http://schemas.openxmlformats.org/officeDocument/2006/relationships" id="260" r:id="R0774f876a00d4b11"/>
    <p:sldId xmlns:r="http://schemas.openxmlformats.org/officeDocument/2006/relationships" id="261" r:id="R9aefd439fa424d21"/>
    <p:sldId xmlns:r="http://schemas.openxmlformats.org/officeDocument/2006/relationships" id="262" r:id="R89c94f291398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22ba7326040e1" /><Relationship Type="http://schemas.openxmlformats.org/officeDocument/2006/relationships/slide" Target="/ppt/slides/slide1.xml" Id="Racaba101b59443b4" /><Relationship Type="http://schemas.openxmlformats.org/officeDocument/2006/relationships/slide" Target="/ppt/slides/slide2.xml" Id="R5d41864551a64324" /><Relationship Type="http://schemas.openxmlformats.org/officeDocument/2006/relationships/slide" Target="/ppt/slides/slide3.xml" Id="R9fc320dcbd7740bf" /><Relationship Type="http://schemas.openxmlformats.org/officeDocument/2006/relationships/slide" Target="/ppt/slides/slide4.xml" Id="R9cb3d46bb77d4271" /><Relationship Type="http://schemas.openxmlformats.org/officeDocument/2006/relationships/slide" Target="/ppt/slides/slide5.xml" Id="R0774f876a00d4b11" /><Relationship Type="http://schemas.openxmlformats.org/officeDocument/2006/relationships/slide" Target="/ppt/slides/slide6.xml" Id="R9aefd439fa424d21" /><Relationship Type="http://schemas.openxmlformats.org/officeDocument/2006/relationships/slide" Target="/ppt/slides/slide7.xml" Id="R89c94f291398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a746c6bf346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b5cecefc64505" /><Relationship Type="http://schemas.openxmlformats.org/officeDocument/2006/relationships/theme" Target="/ppt/slideMasters/theme/theme1.xml" Id="R6ebea6f5c340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3b5cecefc6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5bc7c9d9440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a3ad092df40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5f639fde74c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3f66fc4994c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114bb48d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1efb2cc3d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bc7b5a61f48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HOMLUNGEN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HOMLUNGEN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3 844 316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3 343 520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9 036 591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31 716 408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34 063 979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BEATE WACKNITZ MALM JUSTAD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 Grimelunds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917 895 481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