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0f1fa94beb41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fcc9d74e65484f"/>
  </p:sldMasterIdLst>
  <p:sldIdLst>
    <p:sldId xmlns:r="http://schemas.openxmlformats.org/officeDocument/2006/relationships" id="256" r:id="R038b8f943a24452f"/>
    <p:sldId xmlns:r="http://schemas.openxmlformats.org/officeDocument/2006/relationships" id="257" r:id="R02ad2ee03e2f401b"/>
    <p:sldId xmlns:r="http://schemas.openxmlformats.org/officeDocument/2006/relationships" id="258" r:id="Rec6b9f9eb45145ca"/>
    <p:sldId xmlns:r="http://schemas.openxmlformats.org/officeDocument/2006/relationships" id="259" r:id="R340df93eafba422a"/>
    <p:sldId xmlns:r="http://schemas.openxmlformats.org/officeDocument/2006/relationships" id="260" r:id="Rd1a8a3e549804994"/>
    <p:sldId xmlns:r="http://schemas.openxmlformats.org/officeDocument/2006/relationships" id="261" r:id="R14a773e84a384c66"/>
    <p:sldId xmlns:r="http://schemas.openxmlformats.org/officeDocument/2006/relationships" id="262" r:id="Ra57563ee379b42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fcc9d74e65484f" /><Relationship Type="http://schemas.openxmlformats.org/officeDocument/2006/relationships/slide" Target="/ppt/slides/slide1.xml" Id="R038b8f943a24452f" /><Relationship Type="http://schemas.openxmlformats.org/officeDocument/2006/relationships/slide" Target="/ppt/slides/slide2.xml" Id="R02ad2ee03e2f401b" /><Relationship Type="http://schemas.openxmlformats.org/officeDocument/2006/relationships/slide" Target="/ppt/slides/slide3.xml" Id="Rec6b9f9eb45145ca" /><Relationship Type="http://schemas.openxmlformats.org/officeDocument/2006/relationships/slide" Target="/ppt/slides/slide4.xml" Id="R340df93eafba422a" /><Relationship Type="http://schemas.openxmlformats.org/officeDocument/2006/relationships/slide" Target="/ppt/slides/slide5.xml" Id="Rd1a8a3e549804994" /><Relationship Type="http://schemas.openxmlformats.org/officeDocument/2006/relationships/slide" Target="/ppt/slides/slide6.xml" Id="R14a773e84a384c66" /><Relationship Type="http://schemas.openxmlformats.org/officeDocument/2006/relationships/slide" Target="/ppt/slides/slide7.xml" Id="Ra57563ee379b42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fe3332b96c49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fda23e9db4e57" /><Relationship Type="http://schemas.openxmlformats.org/officeDocument/2006/relationships/theme" Target="/ppt/slideMasters/theme/theme1.xml" Id="Rf7ef3380541f47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7fda23e9db4e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b0f6ec41646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ea0f108dd43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a251e094e42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a96e4ce7241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9906845374a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dad7302f747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d993eccac4a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SPIRE &amp; GRO BARNEHAGENE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SPIRE &amp; GRO BARNEHAGENE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3 103 758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510 913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3 340 116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5 600 917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12 001 163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HYLLE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Saturnvegen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3942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917 891 702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