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9554cf5e874d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9eb3f2fb4f4456"/>
  </p:sldMasterIdLst>
  <p:sldIdLst>
    <p:sldId xmlns:r="http://schemas.openxmlformats.org/officeDocument/2006/relationships" id="256" r:id="R28c4968ebbc14447"/>
    <p:sldId xmlns:r="http://schemas.openxmlformats.org/officeDocument/2006/relationships" id="257" r:id="R3bd73a7346bd4083"/>
    <p:sldId xmlns:r="http://schemas.openxmlformats.org/officeDocument/2006/relationships" id="258" r:id="R0e59701970a5461d"/>
    <p:sldId xmlns:r="http://schemas.openxmlformats.org/officeDocument/2006/relationships" id="259" r:id="R8b886d32e0234aac"/>
    <p:sldId xmlns:r="http://schemas.openxmlformats.org/officeDocument/2006/relationships" id="260" r:id="Re3d62fd8c781428f"/>
    <p:sldId xmlns:r="http://schemas.openxmlformats.org/officeDocument/2006/relationships" id="261" r:id="R6390140e839f48dd"/>
    <p:sldId xmlns:r="http://schemas.openxmlformats.org/officeDocument/2006/relationships" id="262" r:id="R26c65302184a4f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9eb3f2fb4f4456" /><Relationship Type="http://schemas.openxmlformats.org/officeDocument/2006/relationships/slide" Target="/ppt/slides/slide1.xml" Id="R28c4968ebbc14447" /><Relationship Type="http://schemas.openxmlformats.org/officeDocument/2006/relationships/slide" Target="/ppt/slides/slide2.xml" Id="R3bd73a7346bd4083" /><Relationship Type="http://schemas.openxmlformats.org/officeDocument/2006/relationships/slide" Target="/ppt/slides/slide3.xml" Id="R0e59701970a5461d" /><Relationship Type="http://schemas.openxmlformats.org/officeDocument/2006/relationships/slide" Target="/ppt/slides/slide4.xml" Id="R8b886d32e0234aac" /><Relationship Type="http://schemas.openxmlformats.org/officeDocument/2006/relationships/slide" Target="/ppt/slides/slide5.xml" Id="Re3d62fd8c781428f" /><Relationship Type="http://schemas.openxmlformats.org/officeDocument/2006/relationships/slide" Target="/ppt/slides/slide6.xml" Id="R6390140e839f48dd" /><Relationship Type="http://schemas.openxmlformats.org/officeDocument/2006/relationships/slide" Target="/ppt/slides/slide7.xml" Id="R26c65302184a4f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c6f76c4f474f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7ce2e0f65a4901" /><Relationship Type="http://schemas.openxmlformats.org/officeDocument/2006/relationships/theme" Target="/ppt/slideMasters/theme/theme1.xml" Id="Rd01a70b3d50246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7ce2e0f65a49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c9aab7a5fb48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ec5eb1549f42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0b17c4a12945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b6fb1eed344b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54ed071ff044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733665c9b34d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8edcc63b4c4e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HAUGSNES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HAUGSNES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HAUGSNES EIENDOM AS ble etablert [år] og holder til i Båtsfjord.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HAUGSNES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HAUGSNES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HAUGSNES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1 196 000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534 956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10 096 666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17 554 237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HAUGSNES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HAUGSNES TOR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HAUGSNES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Havnegata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9990 Båtsfjord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917 877 181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HAUGSNES EIENDOM AS</a:t>
            </a:r>
          </a:p>
        </p:txBody>
      </p:sp>
    </p:spTree>
  </p:cSld>
  <p:clrMapOvr>
    <a:masterClrMapping xmlns:a="http://schemas.openxmlformats.org/drawingml/2006/main"/>
  </p:clrMapOvr>
</p:sld>
</file>