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0fb0ade06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d7dc8480b43b1"/>
  </p:sldMasterIdLst>
  <p:sldIdLst>
    <p:sldId xmlns:r="http://schemas.openxmlformats.org/officeDocument/2006/relationships" id="256" r:id="R474b19e3bbc14fa0"/>
    <p:sldId xmlns:r="http://schemas.openxmlformats.org/officeDocument/2006/relationships" id="257" r:id="Rb040ad9428df4777"/>
    <p:sldId xmlns:r="http://schemas.openxmlformats.org/officeDocument/2006/relationships" id="258" r:id="R385e1468f8db42f9"/>
    <p:sldId xmlns:r="http://schemas.openxmlformats.org/officeDocument/2006/relationships" id="259" r:id="R0e912959f1884219"/>
    <p:sldId xmlns:r="http://schemas.openxmlformats.org/officeDocument/2006/relationships" id="260" r:id="R9c1ff9b2a42d43c9"/>
    <p:sldId xmlns:r="http://schemas.openxmlformats.org/officeDocument/2006/relationships" id="261" r:id="R30a70dd5c30540dd"/>
    <p:sldId xmlns:r="http://schemas.openxmlformats.org/officeDocument/2006/relationships" id="262" r:id="R86ccdf198b22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d7dc8480b43b1" /><Relationship Type="http://schemas.openxmlformats.org/officeDocument/2006/relationships/slide" Target="/ppt/slides/slide1.xml" Id="R474b19e3bbc14fa0" /><Relationship Type="http://schemas.openxmlformats.org/officeDocument/2006/relationships/slide" Target="/ppt/slides/slide2.xml" Id="Rb040ad9428df4777" /><Relationship Type="http://schemas.openxmlformats.org/officeDocument/2006/relationships/slide" Target="/ppt/slides/slide3.xml" Id="R385e1468f8db42f9" /><Relationship Type="http://schemas.openxmlformats.org/officeDocument/2006/relationships/slide" Target="/ppt/slides/slide4.xml" Id="R0e912959f1884219" /><Relationship Type="http://schemas.openxmlformats.org/officeDocument/2006/relationships/slide" Target="/ppt/slides/slide5.xml" Id="R9c1ff9b2a42d43c9" /><Relationship Type="http://schemas.openxmlformats.org/officeDocument/2006/relationships/slide" Target="/ppt/slides/slide6.xml" Id="R30a70dd5c30540dd" /><Relationship Type="http://schemas.openxmlformats.org/officeDocument/2006/relationships/slide" Target="/ppt/slides/slide7.xml" Id="R86ccdf198b22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f1e1e0272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ac2d1f73749a8" /><Relationship Type="http://schemas.openxmlformats.org/officeDocument/2006/relationships/theme" Target="/ppt/slideMasters/theme/theme1.xml" Id="R34c74ce8cda0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ac2d1f737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f2350acb64a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8d7d4284448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74df8e47a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e98e5441847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e971d99b9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b275e45a1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3d7254c9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