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a463b7fe9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f9e575cd9e4f1e"/>
  </p:sldMasterIdLst>
  <p:sldIdLst>
    <p:sldId xmlns:r="http://schemas.openxmlformats.org/officeDocument/2006/relationships" id="256" r:id="R734f96f557df445c"/>
    <p:sldId xmlns:r="http://schemas.openxmlformats.org/officeDocument/2006/relationships" id="257" r:id="Re2ccf4a8a63a4355"/>
    <p:sldId xmlns:r="http://schemas.openxmlformats.org/officeDocument/2006/relationships" id="258" r:id="R47607cbc87594e95"/>
    <p:sldId xmlns:r="http://schemas.openxmlformats.org/officeDocument/2006/relationships" id="259" r:id="R625f3ce6146b4b00"/>
    <p:sldId xmlns:r="http://schemas.openxmlformats.org/officeDocument/2006/relationships" id="260" r:id="R4c357b42bc9c4c99"/>
    <p:sldId xmlns:r="http://schemas.openxmlformats.org/officeDocument/2006/relationships" id="261" r:id="R7e41937a5a334574"/>
    <p:sldId xmlns:r="http://schemas.openxmlformats.org/officeDocument/2006/relationships" id="262" r:id="R20d78e12fc00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9e575cd9e4f1e" /><Relationship Type="http://schemas.openxmlformats.org/officeDocument/2006/relationships/slide" Target="/ppt/slides/slide1.xml" Id="R734f96f557df445c" /><Relationship Type="http://schemas.openxmlformats.org/officeDocument/2006/relationships/slide" Target="/ppt/slides/slide2.xml" Id="Re2ccf4a8a63a4355" /><Relationship Type="http://schemas.openxmlformats.org/officeDocument/2006/relationships/slide" Target="/ppt/slides/slide3.xml" Id="R47607cbc87594e95" /><Relationship Type="http://schemas.openxmlformats.org/officeDocument/2006/relationships/slide" Target="/ppt/slides/slide4.xml" Id="R625f3ce6146b4b00" /><Relationship Type="http://schemas.openxmlformats.org/officeDocument/2006/relationships/slide" Target="/ppt/slides/slide5.xml" Id="R4c357b42bc9c4c99" /><Relationship Type="http://schemas.openxmlformats.org/officeDocument/2006/relationships/slide" Target="/ppt/slides/slide6.xml" Id="R7e41937a5a334574" /><Relationship Type="http://schemas.openxmlformats.org/officeDocument/2006/relationships/slide" Target="/ppt/slides/slide7.xml" Id="R20d78e12fc00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db9c178d2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c2a5d0e5a4328" /><Relationship Type="http://schemas.openxmlformats.org/officeDocument/2006/relationships/theme" Target="/ppt/slideMasters/theme/theme1.xml" Id="R90b3afe26f14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c2a5d0e5a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34740b02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0e4dc8d34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202c283be4c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18244678e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24fe746e640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47f69e34b4e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bcf602202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