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012b9b7e52448a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f6f754396b74bea"/>
  </p:sldMasterIdLst>
  <p:sldIdLst>
    <p:sldId xmlns:r="http://schemas.openxmlformats.org/officeDocument/2006/relationships" id="256" r:id="Red62503275b14da1"/>
    <p:sldId xmlns:r="http://schemas.openxmlformats.org/officeDocument/2006/relationships" id="257" r:id="R62ec4ddba11a4f78"/>
    <p:sldId xmlns:r="http://schemas.openxmlformats.org/officeDocument/2006/relationships" id="258" r:id="R84abc12964ca4fed"/>
    <p:sldId xmlns:r="http://schemas.openxmlformats.org/officeDocument/2006/relationships" id="259" r:id="R0c3331b8b9d74f47"/>
    <p:sldId xmlns:r="http://schemas.openxmlformats.org/officeDocument/2006/relationships" id="260" r:id="R1eb0949d56b944f8"/>
    <p:sldId xmlns:r="http://schemas.openxmlformats.org/officeDocument/2006/relationships" id="261" r:id="Rc17adce7b8534e28"/>
    <p:sldId xmlns:r="http://schemas.openxmlformats.org/officeDocument/2006/relationships" id="262" r:id="R0e325a13c971427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f6f754396b74bea" /><Relationship Type="http://schemas.openxmlformats.org/officeDocument/2006/relationships/slide" Target="/ppt/slides/slide1.xml" Id="Red62503275b14da1" /><Relationship Type="http://schemas.openxmlformats.org/officeDocument/2006/relationships/slide" Target="/ppt/slides/slide2.xml" Id="R62ec4ddba11a4f78" /><Relationship Type="http://schemas.openxmlformats.org/officeDocument/2006/relationships/slide" Target="/ppt/slides/slide3.xml" Id="R84abc12964ca4fed" /><Relationship Type="http://schemas.openxmlformats.org/officeDocument/2006/relationships/slide" Target="/ppt/slides/slide4.xml" Id="R0c3331b8b9d74f47" /><Relationship Type="http://schemas.openxmlformats.org/officeDocument/2006/relationships/slide" Target="/ppt/slides/slide5.xml" Id="R1eb0949d56b944f8" /><Relationship Type="http://schemas.openxmlformats.org/officeDocument/2006/relationships/slide" Target="/ppt/slides/slide6.xml" Id="Rc17adce7b8534e28" /><Relationship Type="http://schemas.openxmlformats.org/officeDocument/2006/relationships/slide" Target="/ppt/slides/slide7.xml" Id="R0e325a13c971427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ba5b65083fd4d7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1f3c2d88ed4898" /><Relationship Type="http://schemas.openxmlformats.org/officeDocument/2006/relationships/theme" Target="/ppt/slideMasters/theme/theme1.xml" Id="Re0a85eb2b54e441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e1f3c2d88ed489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34c2e0361b4e5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c076eeb68d4a9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24ada552d744d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1019e7c056453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df8cedc076408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a19a18263347b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d126a1dc56444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SCHLØSSER-MØLLER GRUPPEN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SCHLØSSER-MØLLER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SCHLØSSER-MØLLER GRUPPEN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SCHLØSSER-MØLLER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SCHLØSSER-MØLLER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SCHLØSSER-MØLLER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1 146 617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−285 875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−205 864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8 469 915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17 124 003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SCHLØSSER-MØLLER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ATHOS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SCHLØSSER-MØLLER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Nygata 19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7014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917 868 549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SCHLØSSER-MØLLER GRUPPEN AS</a:t>
            </a:r>
          </a:p>
        </p:txBody>
      </p:sp>
    </p:spTree>
  </p:cSld>
  <p:clrMapOvr>
    <a:masterClrMapping xmlns:a="http://schemas.openxmlformats.org/drawingml/2006/main"/>
  </p:clrMapOvr>
</p:sld>
</file>