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e8384179724d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e4870b4bf642ca"/>
  </p:sldMasterIdLst>
  <p:sldIdLst>
    <p:sldId xmlns:r="http://schemas.openxmlformats.org/officeDocument/2006/relationships" id="256" r:id="R283627bd94d541d3"/>
    <p:sldId xmlns:r="http://schemas.openxmlformats.org/officeDocument/2006/relationships" id="257" r:id="R6bdaab348c5a4dd5"/>
    <p:sldId xmlns:r="http://schemas.openxmlformats.org/officeDocument/2006/relationships" id="258" r:id="Rb8004e4c38704830"/>
    <p:sldId xmlns:r="http://schemas.openxmlformats.org/officeDocument/2006/relationships" id="259" r:id="R8c51e490cfe345eb"/>
    <p:sldId xmlns:r="http://schemas.openxmlformats.org/officeDocument/2006/relationships" id="260" r:id="R474883d061a749d6"/>
    <p:sldId xmlns:r="http://schemas.openxmlformats.org/officeDocument/2006/relationships" id="261" r:id="R562d523af55945af"/>
    <p:sldId xmlns:r="http://schemas.openxmlformats.org/officeDocument/2006/relationships" id="262" r:id="R57221bdc5ed242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e4870b4bf642ca" /><Relationship Type="http://schemas.openxmlformats.org/officeDocument/2006/relationships/slide" Target="/ppt/slides/slide1.xml" Id="R283627bd94d541d3" /><Relationship Type="http://schemas.openxmlformats.org/officeDocument/2006/relationships/slide" Target="/ppt/slides/slide2.xml" Id="R6bdaab348c5a4dd5" /><Relationship Type="http://schemas.openxmlformats.org/officeDocument/2006/relationships/slide" Target="/ppt/slides/slide3.xml" Id="Rb8004e4c38704830" /><Relationship Type="http://schemas.openxmlformats.org/officeDocument/2006/relationships/slide" Target="/ppt/slides/slide4.xml" Id="R8c51e490cfe345eb" /><Relationship Type="http://schemas.openxmlformats.org/officeDocument/2006/relationships/slide" Target="/ppt/slides/slide5.xml" Id="R474883d061a749d6" /><Relationship Type="http://schemas.openxmlformats.org/officeDocument/2006/relationships/slide" Target="/ppt/slides/slide6.xml" Id="R562d523af55945af" /><Relationship Type="http://schemas.openxmlformats.org/officeDocument/2006/relationships/slide" Target="/ppt/slides/slide7.xml" Id="R57221bdc5ed242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3a56ee882246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fbcad811b4f37" /><Relationship Type="http://schemas.openxmlformats.org/officeDocument/2006/relationships/theme" Target="/ppt/slideMasters/theme/theme1.xml" Id="R93d8fa6bc15047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6fbcad811b4f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d766b28a74f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a939f4c2f46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08ab7d0824f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ced5096b346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ecbb9c0914e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0d00cd8b745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85012df7d4f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QRG HOLDING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1 034 719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1 050 344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ELYSTRAND ELIJAH N G 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Linges vei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917 867 607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QRG HOLDING AS</a:t>
            </a:r>
          </a:p>
        </p:txBody>
      </p:sp>
    </p:spTree>
  </p:cSld>
  <p:clrMapOvr>
    <a:masterClrMapping xmlns:a="http://schemas.openxmlformats.org/drawingml/2006/main"/>
  </p:clrMapOvr>
</p:sld>
</file>