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5eb99139f944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f9b27e06f64b11"/>
  </p:sldMasterIdLst>
  <p:sldIdLst>
    <p:sldId xmlns:r="http://schemas.openxmlformats.org/officeDocument/2006/relationships" id="256" r:id="R8c855482c973456d"/>
    <p:sldId xmlns:r="http://schemas.openxmlformats.org/officeDocument/2006/relationships" id="257" r:id="R386793af6acc433a"/>
    <p:sldId xmlns:r="http://schemas.openxmlformats.org/officeDocument/2006/relationships" id="258" r:id="Rfdffdb6d0a624cb8"/>
    <p:sldId xmlns:r="http://schemas.openxmlformats.org/officeDocument/2006/relationships" id="259" r:id="Rfaa3b7b39a8042b8"/>
    <p:sldId xmlns:r="http://schemas.openxmlformats.org/officeDocument/2006/relationships" id="260" r:id="Rec21a1d5ea884023"/>
    <p:sldId xmlns:r="http://schemas.openxmlformats.org/officeDocument/2006/relationships" id="261" r:id="Rd3802f681ba14596"/>
    <p:sldId xmlns:r="http://schemas.openxmlformats.org/officeDocument/2006/relationships" id="262" r:id="Rf06e6829570b49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f9b27e06f64b11" /><Relationship Type="http://schemas.openxmlformats.org/officeDocument/2006/relationships/slide" Target="/ppt/slides/slide1.xml" Id="R8c855482c973456d" /><Relationship Type="http://schemas.openxmlformats.org/officeDocument/2006/relationships/slide" Target="/ppt/slides/slide2.xml" Id="R386793af6acc433a" /><Relationship Type="http://schemas.openxmlformats.org/officeDocument/2006/relationships/slide" Target="/ppt/slides/slide3.xml" Id="Rfdffdb6d0a624cb8" /><Relationship Type="http://schemas.openxmlformats.org/officeDocument/2006/relationships/slide" Target="/ppt/slides/slide4.xml" Id="Rfaa3b7b39a8042b8" /><Relationship Type="http://schemas.openxmlformats.org/officeDocument/2006/relationships/slide" Target="/ppt/slides/slide5.xml" Id="Rec21a1d5ea884023" /><Relationship Type="http://schemas.openxmlformats.org/officeDocument/2006/relationships/slide" Target="/ppt/slides/slide6.xml" Id="Rd3802f681ba14596" /><Relationship Type="http://schemas.openxmlformats.org/officeDocument/2006/relationships/slide" Target="/ppt/slides/slide7.xml" Id="Rf06e6829570b49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c0afe1dcad4b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d0b863ead439d" /><Relationship Type="http://schemas.openxmlformats.org/officeDocument/2006/relationships/theme" Target="/ppt/slideMasters/theme/theme1.xml" Id="R3649df52fcba46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3d0b863ead43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82e9650aac40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6426b87c745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f680c019c42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d0a63f77041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51a97c7154d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a4df1256a45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e1a3ca14b40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HARDING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HARDING EIENDOM AS ble etablert [år] og holder til i Grimstad.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710 700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4 648 918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46 327 984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211 387 376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HARDING TRADING HOLDING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HARDING TRADING HOLDING II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SILVERDALE AS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Lauvstøveien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4876 Grimstad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917 855 439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EIENDOM AS</a:t>
            </a:r>
          </a:p>
        </p:txBody>
      </p:sp>
    </p:spTree>
  </p:cSld>
  <p:clrMapOvr>
    <a:masterClrMapping xmlns:a="http://schemas.openxmlformats.org/drawingml/2006/main"/>
  </p:clrMapOvr>
</p:sld>
</file>