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114a702b5445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79c89d3f14f5c"/>
  </p:sldMasterIdLst>
  <p:sldIdLst>
    <p:sldId xmlns:r="http://schemas.openxmlformats.org/officeDocument/2006/relationships" id="256" r:id="R4daf6362a33947e0"/>
    <p:sldId xmlns:r="http://schemas.openxmlformats.org/officeDocument/2006/relationships" id="257" r:id="Race9583335fc499f"/>
    <p:sldId xmlns:r="http://schemas.openxmlformats.org/officeDocument/2006/relationships" id="258" r:id="R1a90d1f8d1734ce4"/>
    <p:sldId xmlns:r="http://schemas.openxmlformats.org/officeDocument/2006/relationships" id="259" r:id="R9134020d92eb4bb5"/>
    <p:sldId xmlns:r="http://schemas.openxmlformats.org/officeDocument/2006/relationships" id="260" r:id="R991644ed57eb4dac"/>
    <p:sldId xmlns:r="http://schemas.openxmlformats.org/officeDocument/2006/relationships" id="261" r:id="Rab19f71e18ec497c"/>
    <p:sldId xmlns:r="http://schemas.openxmlformats.org/officeDocument/2006/relationships" id="262" r:id="Rdc787950737849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79c89d3f14f5c" /><Relationship Type="http://schemas.openxmlformats.org/officeDocument/2006/relationships/slide" Target="/ppt/slides/slide1.xml" Id="R4daf6362a33947e0" /><Relationship Type="http://schemas.openxmlformats.org/officeDocument/2006/relationships/slide" Target="/ppt/slides/slide2.xml" Id="Race9583335fc499f" /><Relationship Type="http://schemas.openxmlformats.org/officeDocument/2006/relationships/slide" Target="/ppt/slides/slide3.xml" Id="R1a90d1f8d1734ce4" /><Relationship Type="http://schemas.openxmlformats.org/officeDocument/2006/relationships/slide" Target="/ppt/slides/slide4.xml" Id="R9134020d92eb4bb5" /><Relationship Type="http://schemas.openxmlformats.org/officeDocument/2006/relationships/slide" Target="/ppt/slides/slide5.xml" Id="R991644ed57eb4dac" /><Relationship Type="http://schemas.openxmlformats.org/officeDocument/2006/relationships/slide" Target="/ppt/slides/slide6.xml" Id="Rab19f71e18ec497c" /><Relationship Type="http://schemas.openxmlformats.org/officeDocument/2006/relationships/slide" Target="/ppt/slides/slide7.xml" Id="Rdc787950737849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8ec0cd4a6641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ee2eaa33d4db4" /><Relationship Type="http://schemas.openxmlformats.org/officeDocument/2006/relationships/theme" Target="/ppt/slideMasters/theme/theme1.xml" Id="R00893afa7cc0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4ee2eaa33d4d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61c03a94848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c925319a41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c31dbfc5d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1371698e245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de8efd3d5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9d67dac7a47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c3713885c4b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