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a1a70202b549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3cb618a6b54818"/>
  </p:sldMasterIdLst>
  <p:sldIdLst>
    <p:sldId xmlns:r="http://schemas.openxmlformats.org/officeDocument/2006/relationships" id="256" r:id="Rad816f51d2d44a5e"/>
    <p:sldId xmlns:r="http://schemas.openxmlformats.org/officeDocument/2006/relationships" id="257" r:id="Rb95d26d0f78e4401"/>
    <p:sldId xmlns:r="http://schemas.openxmlformats.org/officeDocument/2006/relationships" id="258" r:id="Rc247a8364e6e48f0"/>
    <p:sldId xmlns:r="http://schemas.openxmlformats.org/officeDocument/2006/relationships" id="259" r:id="R16b8ca3e832c427b"/>
    <p:sldId xmlns:r="http://schemas.openxmlformats.org/officeDocument/2006/relationships" id="260" r:id="Rf6677d5a12184b23"/>
    <p:sldId xmlns:r="http://schemas.openxmlformats.org/officeDocument/2006/relationships" id="261" r:id="Rc6c3e4a66c3a449f"/>
    <p:sldId xmlns:r="http://schemas.openxmlformats.org/officeDocument/2006/relationships" id="262" r:id="R2cb84ebd6bb449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3cb618a6b54818" /><Relationship Type="http://schemas.openxmlformats.org/officeDocument/2006/relationships/slide" Target="/ppt/slides/slide1.xml" Id="Rad816f51d2d44a5e" /><Relationship Type="http://schemas.openxmlformats.org/officeDocument/2006/relationships/slide" Target="/ppt/slides/slide2.xml" Id="Rb95d26d0f78e4401" /><Relationship Type="http://schemas.openxmlformats.org/officeDocument/2006/relationships/slide" Target="/ppt/slides/slide3.xml" Id="Rc247a8364e6e48f0" /><Relationship Type="http://schemas.openxmlformats.org/officeDocument/2006/relationships/slide" Target="/ppt/slides/slide4.xml" Id="R16b8ca3e832c427b" /><Relationship Type="http://schemas.openxmlformats.org/officeDocument/2006/relationships/slide" Target="/ppt/slides/slide5.xml" Id="Rf6677d5a12184b23" /><Relationship Type="http://schemas.openxmlformats.org/officeDocument/2006/relationships/slide" Target="/ppt/slides/slide6.xml" Id="Rc6c3e4a66c3a449f" /><Relationship Type="http://schemas.openxmlformats.org/officeDocument/2006/relationships/slide" Target="/ppt/slides/slide7.xml" Id="R2cb84ebd6bb449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c06486171145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12aee35c447b6" /><Relationship Type="http://schemas.openxmlformats.org/officeDocument/2006/relationships/theme" Target="/ppt/slideMasters/theme/theme1.xml" Id="Rfc9049818e6d4f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d12aee35c447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9c2aa09e147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6dbb7bdb44d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53d5668234d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a00cf35df4c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cba291fe44c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28d95b67848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664d6d80f4c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IN2TO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IN2TO HOLDING AS ble etablert [år] og holder til i Odda.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134 162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6 269 850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INGVALD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TORUN SLEIRE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ERIK SLEIRE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HOLDING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Eitrheim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5750 Odda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917 839 697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