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80c823abe47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a134a13d14539"/>
  </p:sldMasterIdLst>
  <p:sldIdLst>
    <p:sldId xmlns:r="http://schemas.openxmlformats.org/officeDocument/2006/relationships" id="256" r:id="Rb948235493514d57"/>
    <p:sldId xmlns:r="http://schemas.openxmlformats.org/officeDocument/2006/relationships" id="257" r:id="Rdfce61fc279c4f99"/>
    <p:sldId xmlns:r="http://schemas.openxmlformats.org/officeDocument/2006/relationships" id="258" r:id="Rffaf1c8119cb4eaa"/>
    <p:sldId xmlns:r="http://schemas.openxmlformats.org/officeDocument/2006/relationships" id="259" r:id="Rd519b5e36a5b4a2b"/>
    <p:sldId xmlns:r="http://schemas.openxmlformats.org/officeDocument/2006/relationships" id="260" r:id="Rb1932bf180c24488"/>
    <p:sldId xmlns:r="http://schemas.openxmlformats.org/officeDocument/2006/relationships" id="261" r:id="R8ad1b86a2fbf45b9"/>
    <p:sldId xmlns:r="http://schemas.openxmlformats.org/officeDocument/2006/relationships" id="262" r:id="R26d98fad4fa44c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a134a13d14539" /><Relationship Type="http://schemas.openxmlformats.org/officeDocument/2006/relationships/slide" Target="/ppt/slides/slide1.xml" Id="Rb948235493514d57" /><Relationship Type="http://schemas.openxmlformats.org/officeDocument/2006/relationships/slide" Target="/ppt/slides/slide2.xml" Id="Rdfce61fc279c4f99" /><Relationship Type="http://schemas.openxmlformats.org/officeDocument/2006/relationships/slide" Target="/ppt/slides/slide3.xml" Id="Rffaf1c8119cb4eaa" /><Relationship Type="http://schemas.openxmlformats.org/officeDocument/2006/relationships/slide" Target="/ppt/slides/slide4.xml" Id="Rd519b5e36a5b4a2b" /><Relationship Type="http://schemas.openxmlformats.org/officeDocument/2006/relationships/slide" Target="/ppt/slides/slide5.xml" Id="Rb1932bf180c24488" /><Relationship Type="http://schemas.openxmlformats.org/officeDocument/2006/relationships/slide" Target="/ppt/slides/slide6.xml" Id="R8ad1b86a2fbf45b9" /><Relationship Type="http://schemas.openxmlformats.org/officeDocument/2006/relationships/slide" Target="/ppt/slides/slide7.xml" Id="R26d98fad4fa44c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41b87fc14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6b7a9370c4437" /><Relationship Type="http://schemas.openxmlformats.org/officeDocument/2006/relationships/theme" Target="/ppt/slideMasters/theme/theme1.xml" Id="R80f3e7ac369c48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66b7a9370c44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a52938e7f4d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d1bdc4221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efbca229f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b484e9fa6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416a72151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b0bea931447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49e00ff7c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