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86414516d7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c57d6664948f8"/>
  </p:sldMasterIdLst>
  <p:sldIdLst>
    <p:sldId xmlns:r="http://schemas.openxmlformats.org/officeDocument/2006/relationships" id="256" r:id="R23c563420b8e4c8f"/>
    <p:sldId xmlns:r="http://schemas.openxmlformats.org/officeDocument/2006/relationships" id="257" r:id="R1aed2c41ee284092"/>
    <p:sldId xmlns:r="http://schemas.openxmlformats.org/officeDocument/2006/relationships" id="258" r:id="R8e4e6dcc32ce4472"/>
    <p:sldId xmlns:r="http://schemas.openxmlformats.org/officeDocument/2006/relationships" id="259" r:id="R401f52206446473b"/>
    <p:sldId xmlns:r="http://schemas.openxmlformats.org/officeDocument/2006/relationships" id="260" r:id="R4f8d1754f34b4082"/>
    <p:sldId xmlns:r="http://schemas.openxmlformats.org/officeDocument/2006/relationships" id="261" r:id="Rb651fe386d814b09"/>
    <p:sldId xmlns:r="http://schemas.openxmlformats.org/officeDocument/2006/relationships" id="262" r:id="Re2884845ff45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c57d6664948f8" /><Relationship Type="http://schemas.openxmlformats.org/officeDocument/2006/relationships/slide" Target="/ppt/slides/slide1.xml" Id="R23c563420b8e4c8f" /><Relationship Type="http://schemas.openxmlformats.org/officeDocument/2006/relationships/slide" Target="/ppt/slides/slide2.xml" Id="R1aed2c41ee284092" /><Relationship Type="http://schemas.openxmlformats.org/officeDocument/2006/relationships/slide" Target="/ppt/slides/slide3.xml" Id="R8e4e6dcc32ce4472" /><Relationship Type="http://schemas.openxmlformats.org/officeDocument/2006/relationships/slide" Target="/ppt/slides/slide4.xml" Id="R401f52206446473b" /><Relationship Type="http://schemas.openxmlformats.org/officeDocument/2006/relationships/slide" Target="/ppt/slides/slide5.xml" Id="R4f8d1754f34b4082" /><Relationship Type="http://schemas.openxmlformats.org/officeDocument/2006/relationships/slide" Target="/ppt/slides/slide6.xml" Id="Rb651fe386d814b09" /><Relationship Type="http://schemas.openxmlformats.org/officeDocument/2006/relationships/slide" Target="/ppt/slides/slide7.xml" Id="Re2884845ff45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d43be84e8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d9bec030c46c5" /><Relationship Type="http://schemas.openxmlformats.org/officeDocument/2006/relationships/theme" Target="/ppt/slideMasters/theme/theme1.xml" Id="R2af28d743793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d9bec030c46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747559c646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d54a2532f44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da134dcf1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d5aace89b45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8596e912c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7d0a6d144f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6d57161a346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