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1499a5115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a28f4c3fb4460"/>
  </p:sldMasterIdLst>
  <p:sldIdLst>
    <p:sldId xmlns:r="http://schemas.openxmlformats.org/officeDocument/2006/relationships" id="256" r:id="R201ece40b1fd4176"/>
    <p:sldId xmlns:r="http://schemas.openxmlformats.org/officeDocument/2006/relationships" id="257" r:id="Rd041a4c585c2477d"/>
    <p:sldId xmlns:r="http://schemas.openxmlformats.org/officeDocument/2006/relationships" id="258" r:id="Rbe11989f01074916"/>
    <p:sldId xmlns:r="http://schemas.openxmlformats.org/officeDocument/2006/relationships" id="259" r:id="Rc11a560523124f83"/>
    <p:sldId xmlns:r="http://schemas.openxmlformats.org/officeDocument/2006/relationships" id="260" r:id="R10cf5713180e46e1"/>
    <p:sldId xmlns:r="http://schemas.openxmlformats.org/officeDocument/2006/relationships" id="261" r:id="R00e2ad214c2f4b8f"/>
    <p:sldId xmlns:r="http://schemas.openxmlformats.org/officeDocument/2006/relationships" id="262" r:id="R3e55c49da89c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a28f4c3fb4460" /><Relationship Type="http://schemas.openxmlformats.org/officeDocument/2006/relationships/slide" Target="/ppt/slides/slide1.xml" Id="R201ece40b1fd4176" /><Relationship Type="http://schemas.openxmlformats.org/officeDocument/2006/relationships/slide" Target="/ppt/slides/slide2.xml" Id="Rd041a4c585c2477d" /><Relationship Type="http://schemas.openxmlformats.org/officeDocument/2006/relationships/slide" Target="/ppt/slides/slide3.xml" Id="Rbe11989f01074916" /><Relationship Type="http://schemas.openxmlformats.org/officeDocument/2006/relationships/slide" Target="/ppt/slides/slide4.xml" Id="Rc11a560523124f83" /><Relationship Type="http://schemas.openxmlformats.org/officeDocument/2006/relationships/slide" Target="/ppt/slides/slide5.xml" Id="R10cf5713180e46e1" /><Relationship Type="http://schemas.openxmlformats.org/officeDocument/2006/relationships/slide" Target="/ppt/slides/slide6.xml" Id="R00e2ad214c2f4b8f" /><Relationship Type="http://schemas.openxmlformats.org/officeDocument/2006/relationships/slide" Target="/ppt/slides/slide7.xml" Id="R3e55c49da89c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d559f3011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453bed05c4712" /><Relationship Type="http://schemas.openxmlformats.org/officeDocument/2006/relationships/theme" Target="/ppt/slideMasters/theme/theme1.xml" Id="Rd21a6f6034e040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453bed05c47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fdefe08cd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af874d8b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de8cca38449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32b1d4935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4fcae01d6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93439d757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4a7c22a42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TAURUS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4 459 837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LINE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