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c38b4485e244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90c40777b14335"/>
  </p:sldMasterIdLst>
  <p:sldIdLst>
    <p:sldId xmlns:r="http://schemas.openxmlformats.org/officeDocument/2006/relationships" id="256" r:id="R10507b6855d7469c"/>
    <p:sldId xmlns:r="http://schemas.openxmlformats.org/officeDocument/2006/relationships" id="257" r:id="R3284e50ffaf540da"/>
    <p:sldId xmlns:r="http://schemas.openxmlformats.org/officeDocument/2006/relationships" id="258" r:id="R249f92fbd953451c"/>
    <p:sldId xmlns:r="http://schemas.openxmlformats.org/officeDocument/2006/relationships" id="259" r:id="R89d8d89a72bd4315"/>
    <p:sldId xmlns:r="http://schemas.openxmlformats.org/officeDocument/2006/relationships" id="260" r:id="R9ba1e1c9c2df47ac"/>
    <p:sldId xmlns:r="http://schemas.openxmlformats.org/officeDocument/2006/relationships" id="261" r:id="R194281f972de4009"/>
    <p:sldId xmlns:r="http://schemas.openxmlformats.org/officeDocument/2006/relationships" id="262" r:id="R9eaa7a25978e42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90c40777b14335" /><Relationship Type="http://schemas.openxmlformats.org/officeDocument/2006/relationships/slide" Target="/ppt/slides/slide1.xml" Id="R10507b6855d7469c" /><Relationship Type="http://schemas.openxmlformats.org/officeDocument/2006/relationships/slide" Target="/ppt/slides/slide2.xml" Id="R3284e50ffaf540da" /><Relationship Type="http://schemas.openxmlformats.org/officeDocument/2006/relationships/slide" Target="/ppt/slides/slide3.xml" Id="R249f92fbd953451c" /><Relationship Type="http://schemas.openxmlformats.org/officeDocument/2006/relationships/slide" Target="/ppt/slides/slide4.xml" Id="R89d8d89a72bd4315" /><Relationship Type="http://schemas.openxmlformats.org/officeDocument/2006/relationships/slide" Target="/ppt/slides/slide5.xml" Id="R9ba1e1c9c2df47ac" /><Relationship Type="http://schemas.openxmlformats.org/officeDocument/2006/relationships/slide" Target="/ppt/slides/slide6.xml" Id="R194281f972de4009" /><Relationship Type="http://schemas.openxmlformats.org/officeDocument/2006/relationships/slide" Target="/ppt/slides/slide7.xml" Id="R9eaa7a25978e42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21294e97494d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b9a8233c04309" /><Relationship Type="http://schemas.openxmlformats.org/officeDocument/2006/relationships/theme" Target="/ppt/slideMasters/theme/theme1.xml" Id="Rffab848cf69c46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2b9a8233c043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f1a19043f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ca2ad108c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c50310c9340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1350db81341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d189e5a7f46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c97244f024f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05ec6230e4b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VIVO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VIVO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30 475 416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594 023 599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639 453 038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KLEPPE KRISTIN E 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LITLEDALSVATN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STORVATN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KLEPPE KRISTIN E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