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f014f4086842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c5553ac1314bb6"/>
  </p:sldMasterIdLst>
  <p:sldIdLst>
    <p:sldId xmlns:r="http://schemas.openxmlformats.org/officeDocument/2006/relationships" id="256" r:id="R156bc47369574a01"/>
    <p:sldId xmlns:r="http://schemas.openxmlformats.org/officeDocument/2006/relationships" id="257" r:id="R88522b5e062e48e0"/>
    <p:sldId xmlns:r="http://schemas.openxmlformats.org/officeDocument/2006/relationships" id="258" r:id="Rb06de204df5a4bd2"/>
    <p:sldId xmlns:r="http://schemas.openxmlformats.org/officeDocument/2006/relationships" id="259" r:id="Rf350ed36acdc4989"/>
    <p:sldId xmlns:r="http://schemas.openxmlformats.org/officeDocument/2006/relationships" id="260" r:id="Rb84d7be241e74b83"/>
    <p:sldId xmlns:r="http://schemas.openxmlformats.org/officeDocument/2006/relationships" id="261" r:id="R7366b94eac364c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5553ac1314bb6" /><Relationship Type="http://schemas.openxmlformats.org/officeDocument/2006/relationships/slide" Target="/ppt/slides/slide1.xml" Id="R156bc47369574a01" /><Relationship Type="http://schemas.openxmlformats.org/officeDocument/2006/relationships/slide" Target="/ppt/slides/slide2.xml" Id="R88522b5e062e48e0" /><Relationship Type="http://schemas.openxmlformats.org/officeDocument/2006/relationships/slide" Target="/ppt/slides/slide3.xml" Id="Rb06de204df5a4bd2" /><Relationship Type="http://schemas.openxmlformats.org/officeDocument/2006/relationships/slide" Target="/ppt/slides/slide4.xml" Id="Rf350ed36acdc4989" /><Relationship Type="http://schemas.openxmlformats.org/officeDocument/2006/relationships/slide" Target="/ppt/slides/slide5.xml" Id="Rb84d7be241e74b83" /><Relationship Type="http://schemas.openxmlformats.org/officeDocument/2006/relationships/slide" Target="/ppt/slides/slide6.xml" Id="R7366b94eac364c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905c99322d48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f935de4b94d2a" /><Relationship Type="http://schemas.openxmlformats.org/officeDocument/2006/relationships/theme" Target="/ppt/slideMasters/theme/theme1.xml" Id="Rba48091e516e47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bf935de4b9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daff0a7b94a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e0e41701d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9e86e13164a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5726f2a0043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d78414c6949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14bf181c94f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SCANDIDRONE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SCANDIDRONE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SCANDIDRONE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SCANDIDRONE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SCANDIDRONE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SCANDIDRONE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SCANDIDRONE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917 655 421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SCANDIDRONE AS</a:t>
            </a:r>
          </a:p>
        </p:txBody>
      </p:sp>
    </p:spTree>
  </p:cSld>
  <p:clrMapOvr>
    <a:masterClrMapping xmlns:a="http://schemas.openxmlformats.org/drawingml/2006/main"/>
  </p:clrMapOvr>
</p:sld>
</file>