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bb7a3f9e3a411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7297748ab85430b"/>
  </p:sldMasterIdLst>
  <p:sldIdLst>
    <p:sldId xmlns:r="http://schemas.openxmlformats.org/officeDocument/2006/relationships" id="256" r:id="R03e3fc30458b44aa"/>
    <p:sldId xmlns:r="http://schemas.openxmlformats.org/officeDocument/2006/relationships" id="257" r:id="R11284ece5f834645"/>
    <p:sldId xmlns:r="http://schemas.openxmlformats.org/officeDocument/2006/relationships" id="258" r:id="Rde5e99590bfa4e51"/>
    <p:sldId xmlns:r="http://schemas.openxmlformats.org/officeDocument/2006/relationships" id="259" r:id="Rfd5b5114da93487b"/>
    <p:sldId xmlns:r="http://schemas.openxmlformats.org/officeDocument/2006/relationships" id="260" r:id="R0918c764cf064383"/>
    <p:sldId xmlns:r="http://schemas.openxmlformats.org/officeDocument/2006/relationships" id="261" r:id="R2728d944b2c74dc2"/>
    <p:sldId xmlns:r="http://schemas.openxmlformats.org/officeDocument/2006/relationships" id="262" r:id="R8a95b13056d343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297748ab85430b" /><Relationship Type="http://schemas.openxmlformats.org/officeDocument/2006/relationships/slide" Target="/ppt/slides/slide1.xml" Id="R03e3fc30458b44aa" /><Relationship Type="http://schemas.openxmlformats.org/officeDocument/2006/relationships/slide" Target="/ppt/slides/slide2.xml" Id="R11284ece5f834645" /><Relationship Type="http://schemas.openxmlformats.org/officeDocument/2006/relationships/slide" Target="/ppt/slides/slide3.xml" Id="Rde5e99590bfa4e51" /><Relationship Type="http://schemas.openxmlformats.org/officeDocument/2006/relationships/slide" Target="/ppt/slides/slide4.xml" Id="Rfd5b5114da93487b" /><Relationship Type="http://schemas.openxmlformats.org/officeDocument/2006/relationships/slide" Target="/ppt/slides/slide5.xml" Id="R0918c764cf064383" /><Relationship Type="http://schemas.openxmlformats.org/officeDocument/2006/relationships/slide" Target="/ppt/slides/slide6.xml" Id="R2728d944b2c74dc2" /><Relationship Type="http://schemas.openxmlformats.org/officeDocument/2006/relationships/slide" Target="/ppt/slides/slide7.xml" Id="R8a95b13056d343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87613ecd8e451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e921a36cf04b7f" /><Relationship Type="http://schemas.openxmlformats.org/officeDocument/2006/relationships/theme" Target="/ppt/slideMasters/theme/theme1.xml" Id="R7632d8e2395048f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8e921a36cf04b7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3113d703204d1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01b2018a9e48f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3f1091f5144a7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697867a96d4da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c6c79cc3414d6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79942096c5473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387ca968be452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VS BYGG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VS BYGG HOLDING AS ble etablert [år] og holder til i Stadsbygd.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−35 354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28 686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2 429 636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2 466 412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LANGFJURRU HOLDING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STALLBAKKEN HOLDING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GRØNFLATEN GUNNAR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Teglverksveien 106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7105 Stadsbygd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917 640 521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BYGG HOLDING AS</a:t>
            </a:r>
          </a:p>
        </p:txBody>
      </p:sp>
    </p:spTree>
  </p:cSld>
  <p:clrMapOvr>
    <a:masterClrMapping xmlns:a="http://schemas.openxmlformats.org/drawingml/2006/main"/>
  </p:clrMapOvr>
</p:sld>
</file>