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842eecf9c42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ce1867ae9d44fe"/>
  </p:sldMasterIdLst>
  <p:sldIdLst>
    <p:sldId xmlns:r="http://schemas.openxmlformats.org/officeDocument/2006/relationships" id="256" r:id="Rdc600b25c9e546fa"/>
    <p:sldId xmlns:r="http://schemas.openxmlformats.org/officeDocument/2006/relationships" id="257" r:id="Re2d2e672e97b4524"/>
    <p:sldId xmlns:r="http://schemas.openxmlformats.org/officeDocument/2006/relationships" id="258" r:id="Rb9da5f189fe2459c"/>
    <p:sldId xmlns:r="http://schemas.openxmlformats.org/officeDocument/2006/relationships" id="259" r:id="R81a1a679a9294791"/>
    <p:sldId xmlns:r="http://schemas.openxmlformats.org/officeDocument/2006/relationships" id="260" r:id="Rd268cd24af364887"/>
    <p:sldId xmlns:r="http://schemas.openxmlformats.org/officeDocument/2006/relationships" id="261" r:id="R7858e7b07e584912"/>
    <p:sldId xmlns:r="http://schemas.openxmlformats.org/officeDocument/2006/relationships" id="262" r:id="R170990a431844b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e1867ae9d44fe" /><Relationship Type="http://schemas.openxmlformats.org/officeDocument/2006/relationships/slide" Target="/ppt/slides/slide1.xml" Id="Rdc600b25c9e546fa" /><Relationship Type="http://schemas.openxmlformats.org/officeDocument/2006/relationships/slide" Target="/ppt/slides/slide2.xml" Id="Re2d2e672e97b4524" /><Relationship Type="http://schemas.openxmlformats.org/officeDocument/2006/relationships/slide" Target="/ppt/slides/slide3.xml" Id="Rb9da5f189fe2459c" /><Relationship Type="http://schemas.openxmlformats.org/officeDocument/2006/relationships/slide" Target="/ppt/slides/slide4.xml" Id="R81a1a679a9294791" /><Relationship Type="http://schemas.openxmlformats.org/officeDocument/2006/relationships/slide" Target="/ppt/slides/slide5.xml" Id="Rd268cd24af364887" /><Relationship Type="http://schemas.openxmlformats.org/officeDocument/2006/relationships/slide" Target="/ppt/slides/slide6.xml" Id="R7858e7b07e584912" /><Relationship Type="http://schemas.openxmlformats.org/officeDocument/2006/relationships/slide" Target="/ppt/slides/slide7.xml" Id="R170990a431844b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fa3dafdbc4e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a9337f99d40fe" /><Relationship Type="http://schemas.openxmlformats.org/officeDocument/2006/relationships/theme" Target="/ppt/slideMasters/theme/theme1.xml" Id="R8b41d4394aa049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a9337f99d40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33eb9ae7147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82df678c5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71996fa424d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a45e5f989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e42f5262e49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5f43a87ea4c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043fa6d6545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ROBOTVEGEN 18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ROBOTVEGEN 18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34 473 788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194 947 889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216 482 625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KVASSHEIM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Gosenstien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33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torbjorn@aquascan.com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917 620 105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