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13cc65dbf943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7e28ac909a4ecb"/>
  </p:sldMasterIdLst>
  <p:sldIdLst>
    <p:sldId xmlns:r="http://schemas.openxmlformats.org/officeDocument/2006/relationships" id="256" r:id="R15c4e204a4554e9a"/>
    <p:sldId xmlns:r="http://schemas.openxmlformats.org/officeDocument/2006/relationships" id="257" r:id="Rc0a92b1d5f314760"/>
    <p:sldId xmlns:r="http://schemas.openxmlformats.org/officeDocument/2006/relationships" id="258" r:id="R33e37078dc444cc2"/>
    <p:sldId xmlns:r="http://schemas.openxmlformats.org/officeDocument/2006/relationships" id="259" r:id="Rb5aa117206384269"/>
    <p:sldId xmlns:r="http://schemas.openxmlformats.org/officeDocument/2006/relationships" id="260" r:id="R190f1db252c645d7"/>
    <p:sldId xmlns:r="http://schemas.openxmlformats.org/officeDocument/2006/relationships" id="261" r:id="R6bccf76b3b0f41c7"/>
    <p:sldId xmlns:r="http://schemas.openxmlformats.org/officeDocument/2006/relationships" id="262" r:id="R1fd42fc055bb42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7e28ac909a4ecb" /><Relationship Type="http://schemas.openxmlformats.org/officeDocument/2006/relationships/slide" Target="/ppt/slides/slide1.xml" Id="R15c4e204a4554e9a" /><Relationship Type="http://schemas.openxmlformats.org/officeDocument/2006/relationships/slide" Target="/ppt/slides/slide2.xml" Id="Rc0a92b1d5f314760" /><Relationship Type="http://schemas.openxmlformats.org/officeDocument/2006/relationships/slide" Target="/ppt/slides/slide3.xml" Id="R33e37078dc444cc2" /><Relationship Type="http://schemas.openxmlformats.org/officeDocument/2006/relationships/slide" Target="/ppt/slides/slide4.xml" Id="Rb5aa117206384269" /><Relationship Type="http://schemas.openxmlformats.org/officeDocument/2006/relationships/slide" Target="/ppt/slides/slide5.xml" Id="R190f1db252c645d7" /><Relationship Type="http://schemas.openxmlformats.org/officeDocument/2006/relationships/slide" Target="/ppt/slides/slide6.xml" Id="R6bccf76b3b0f41c7" /><Relationship Type="http://schemas.openxmlformats.org/officeDocument/2006/relationships/slide" Target="/ppt/slides/slide7.xml" Id="R1fd42fc055bb42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32832725cc4c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2053a99d44f21" /><Relationship Type="http://schemas.openxmlformats.org/officeDocument/2006/relationships/theme" Target="/ppt/slideMasters/theme/theme1.xml" Id="Rdf5fbcd02c5f41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62053a99d44f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2259051e74a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21c73143a44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a338b46614d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6fd98098747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e645b382d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90ef97d2b4c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0030d520749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REFSNES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REFSNES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276 768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558 199 705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571 685 113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REFSNES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REFSNES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917 587 639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REFSNES HOLDING AS</a:t>
            </a:r>
          </a:p>
        </p:txBody>
      </p:sp>
    </p:spTree>
  </p:cSld>
  <p:clrMapOvr>
    <a:masterClrMapping xmlns:a="http://schemas.openxmlformats.org/drawingml/2006/main"/>
  </p:clrMapOvr>
</p:sld>
</file>