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cdd9ec376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29da9c69c4fbe"/>
  </p:sldMasterIdLst>
  <p:sldIdLst>
    <p:sldId xmlns:r="http://schemas.openxmlformats.org/officeDocument/2006/relationships" id="256" r:id="R41081330c7bb4424"/>
    <p:sldId xmlns:r="http://schemas.openxmlformats.org/officeDocument/2006/relationships" id="257" r:id="Re505126fad5b4b21"/>
    <p:sldId xmlns:r="http://schemas.openxmlformats.org/officeDocument/2006/relationships" id="258" r:id="R168f4f87c05d4de8"/>
    <p:sldId xmlns:r="http://schemas.openxmlformats.org/officeDocument/2006/relationships" id="259" r:id="R3c4071d6efe44eca"/>
    <p:sldId xmlns:r="http://schemas.openxmlformats.org/officeDocument/2006/relationships" id="260" r:id="R5a605cf2b4ff4159"/>
    <p:sldId xmlns:r="http://schemas.openxmlformats.org/officeDocument/2006/relationships" id="261" r:id="R50b83d66983c4999"/>
    <p:sldId xmlns:r="http://schemas.openxmlformats.org/officeDocument/2006/relationships" id="262" r:id="R36c7be351a1648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29da9c69c4fbe" /><Relationship Type="http://schemas.openxmlformats.org/officeDocument/2006/relationships/slide" Target="/ppt/slides/slide1.xml" Id="R41081330c7bb4424" /><Relationship Type="http://schemas.openxmlformats.org/officeDocument/2006/relationships/slide" Target="/ppt/slides/slide2.xml" Id="Re505126fad5b4b21" /><Relationship Type="http://schemas.openxmlformats.org/officeDocument/2006/relationships/slide" Target="/ppt/slides/slide3.xml" Id="R168f4f87c05d4de8" /><Relationship Type="http://schemas.openxmlformats.org/officeDocument/2006/relationships/slide" Target="/ppt/slides/slide4.xml" Id="R3c4071d6efe44eca" /><Relationship Type="http://schemas.openxmlformats.org/officeDocument/2006/relationships/slide" Target="/ppt/slides/slide5.xml" Id="R5a605cf2b4ff4159" /><Relationship Type="http://schemas.openxmlformats.org/officeDocument/2006/relationships/slide" Target="/ppt/slides/slide6.xml" Id="R50b83d66983c4999" /><Relationship Type="http://schemas.openxmlformats.org/officeDocument/2006/relationships/slide" Target="/ppt/slides/slide7.xml" Id="R36c7be351a1648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463162c86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826708bf48ab" /><Relationship Type="http://schemas.openxmlformats.org/officeDocument/2006/relationships/theme" Target="/ppt/slideMasters/theme/theme1.xml" Id="R2a0e5063cbdf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0826708bf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390548230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05bf1f5a9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a6c7ad0043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d736c8302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906504d8f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56f48c2b7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5c481f9ee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