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f0b769cdc347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1e924c2cc24b30"/>
  </p:sldMasterIdLst>
  <p:sldIdLst>
    <p:sldId xmlns:r="http://schemas.openxmlformats.org/officeDocument/2006/relationships" id="256" r:id="R94193db783604529"/>
    <p:sldId xmlns:r="http://schemas.openxmlformats.org/officeDocument/2006/relationships" id="257" r:id="R2d4a0d0995e64b83"/>
    <p:sldId xmlns:r="http://schemas.openxmlformats.org/officeDocument/2006/relationships" id="258" r:id="Ra9de0bc154064058"/>
    <p:sldId xmlns:r="http://schemas.openxmlformats.org/officeDocument/2006/relationships" id="259" r:id="R3d7072647b0846a8"/>
    <p:sldId xmlns:r="http://schemas.openxmlformats.org/officeDocument/2006/relationships" id="260" r:id="R27749cdd30404cd9"/>
    <p:sldId xmlns:r="http://schemas.openxmlformats.org/officeDocument/2006/relationships" id="261" r:id="R7b625cb0ba864ba6"/>
    <p:sldId xmlns:r="http://schemas.openxmlformats.org/officeDocument/2006/relationships" id="262" r:id="R47dc722de7af40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1e924c2cc24b30" /><Relationship Type="http://schemas.openxmlformats.org/officeDocument/2006/relationships/slide" Target="/ppt/slides/slide1.xml" Id="R94193db783604529" /><Relationship Type="http://schemas.openxmlformats.org/officeDocument/2006/relationships/slide" Target="/ppt/slides/slide2.xml" Id="R2d4a0d0995e64b83" /><Relationship Type="http://schemas.openxmlformats.org/officeDocument/2006/relationships/slide" Target="/ppt/slides/slide3.xml" Id="Ra9de0bc154064058" /><Relationship Type="http://schemas.openxmlformats.org/officeDocument/2006/relationships/slide" Target="/ppt/slides/slide4.xml" Id="R3d7072647b0846a8" /><Relationship Type="http://schemas.openxmlformats.org/officeDocument/2006/relationships/slide" Target="/ppt/slides/slide5.xml" Id="R27749cdd30404cd9" /><Relationship Type="http://schemas.openxmlformats.org/officeDocument/2006/relationships/slide" Target="/ppt/slides/slide6.xml" Id="R7b625cb0ba864ba6" /><Relationship Type="http://schemas.openxmlformats.org/officeDocument/2006/relationships/slide" Target="/ppt/slides/slide7.xml" Id="R47dc722de7af40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5c3272a41245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91759564f4e27" /><Relationship Type="http://schemas.openxmlformats.org/officeDocument/2006/relationships/theme" Target="/ppt/slideMasters/theme/theme1.xml" Id="Rbc01c05e394149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891759564f4e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cff43829e4d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ab06ffbdf48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9d4f6cb0a4a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fb340e70848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89ebebb3a4a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57c4f42e249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aacd61c9243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2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18 580 611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22 596 547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GUNN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gunn@xina.no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