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bef7d97b5fc425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0f88e0da9bc45aa"/>
  </p:sldMasterIdLst>
  <p:sldIdLst>
    <p:sldId xmlns:r="http://schemas.openxmlformats.org/officeDocument/2006/relationships" id="256" r:id="Rf2873f91a75e4866"/>
    <p:sldId xmlns:r="http://schemas.openxmlformats.org/officeDocument/2006/relationships" id="257" r:id="R9207a0ef6daa46a6"/>
    <p:sldId xmlns:r="http://schemas.openxmlformats.org/officeDocument/2006/relationships" id="258" r:id="R541374f6d1504d84"/>
    <p:sldId xmlns:r="http://schemas.openxmlformats.org/officeDocument/2006/relationships" id="259" r:id="R8a115388abd74fec"/>
    <p:sldId xmlns:r="http://schemas.openxmlformats.org/officeDocument/2006/relationships" id="260" r:id="R2dc89629b8df46f9"/>
    <p:sldId xmlns:r="http://schemas.openxmlformats.org/officeDocument/2006/relationships" id="261" r:id="R9956c2544ebb4eab"/>
    <p:sldId xmlns:r="http://schemas.openxmlformats.org/officeDocument/2006/relationships" id="262" r:id="Rea7e9e5913db48c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0f88e0da9bc45aa" /><Relationship Type="http://schemas.openxmlformats.org/officeDocument/2006/relationships/slide" Target="/ppt/slides/slide1.xml" Id="Rf2873f91a75e4866" /><Relationship Type="http://schemas.openxmlformats.org/officeDocument/2006/relationships/slide" Target="/ppt/slides/slide2.xml" Id="R9207a0ef6daa46a6" /><Relationship Type="http://schemas.openxmlformats.org/officeDocument/2006/relationships/slide" Target="/ppt/slides/slide3.xml" Id="R541374f6d1504d84" /><Relationship Type="http://schemas.openxmlformats.org/officeDocument/2006/relationships/slide" Target="/ppt/slides/slide4.xml" Id="R8a115388abd74fec" /><Relationship Type="http://schemas.openxmlformats.org/officeDocument/2006/relationships/slide" Target="/ppt/slides/slide5.xml" Id="R2dc89629b8df46f9" /><Relationship Type="http://schemas.openxmlformats.org/officeDocument/2006/relationships/slide" Target="/ppt/slides/slide6.xml" Id="R9956c2544ebb4eab" /><Relationship Type="http://schemas.openxmlformats.org/officeDocument/2006/relationships/slide" Target="/ppt/slides/slide7.xml" Id="Rea7e9e5913db48c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d1757340cb14b7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e0fe691a314ec8" /><Relationship Type="http://schemas.openxmlformats.org/officeDocument/2006/relationships/theme" Target="/ppt/slideMasters/theme/theme1.xml" Id="R34b07886af104af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3e0fe691a314ec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0b18891fc14b2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7be421ed2c42a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e5284fae0b48c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5fc37763194b8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cb829523a44b9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e9467d088f4c1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5221a736864b5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FREDRIKS FABRIKK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FREDRIKS FABRIKK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FREDRIKS FABRIKK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FREDRIKS FABRIKK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FREDRIKS FABRIKK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FREDRIKS FABRIKK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−44 457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−286 993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62 296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1 272 310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FREDRIKS FABRIKK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PETTERSEN FREDRIK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FREDRIKS FABRIKK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Thomas Heftyes gate 64A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0267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917 484 635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FREDRIKS FABRIKK AS</a:t>
            </a:r>
          </a:p>
        </p:txBody>
      </p:sp>
    </p:spTree>
  </p:cSld>
  <p:clrMapOvr>
    <a:masterClrMapping xmlns:a="http://schemas.openxmlformats.org/drawingml/2006/main"/>
  </p:clrMapOvr>
</p:sld>
</file>