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4458c269614a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356cbb02ea4ae8"/>
  </p:sldMasterIdLst>
  <p:sldIdLst>
    <p:sldId xmlns:r="http://schemas.openxmlformats.org/officeDocument/2006/relationships" id="256" r:id="R66db408c232c4854"/>
    <p:sldId xmlns:r="http://schemas.openxmlformats.org/officeDocument/2006/relationships" id="257" r:id="R1123a4b7dc8945ab"/>
    <p:sldId xmlns:r="http://schemas.openxmlformats.org/officeDocument/2006/relationships" id="258" r:id="R38ab4e9208db405b"/>
    <p:sldId xmlns:r="http://schemas.openxmlformats.org/officeDocument/2006/relationships" id="259" r:id="R59a0df4178164ba6"/>
    <p:sldId xmlns:r="http://schemas.openxmlformats.org/officeDocument/2006/relationships" id="260" r:id="Rd1e16ac1cf2e4345"/>
    <p:sldId xmlns:r="http://schemas.openxmlformats.org/officeDocument/2006/relationships" id="261" r:id="R4ceaa4a6af034f98"/>
    <p:sldId xmlns:r="http://schemas.openxmlformats.org/officeDocument/2006/relationships" id="262" r:id="R16656c04574b40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356cbb02ea4ae8" /><Relationship Type="http://schemas.openxmlformats.org/officeDocument/2006/relationships/slide" Target="/ppt/slides/slide1.xml" Id="R66db408c232c4854" /><Relationship Type="http://schemas.openxmlformats.org/officeDocument/2006/relationships/slide" Target="/ppt/slides/slide2.xml" Id="R1123a4b7dc8945ab" /><Relationship Type="http://schemas.openxmlformats.org/officeDocument/2006/relationships/slide" Target="/ppt/slides/slide3.xml" Id="R38ab4e9208db405b" /><Relationship Type="http://schemas.openxmlformats.org/officeDocument/2006/relationships/slide" Target="/ppt/slides/slide4.xml" Id="R59a0df4178164ba6" /><Relationship Type="http://schemas.openxmlformats.org/officeDocument/2006/relationships/slide" Target="/ppt/slides/slide5.xml" Id="Rd1e16ac1cf2e4345" /><Relationship Type="http://schemas.openxmlformats.org/officeDocument/2006/relationships/slide" Target="/ppt/slides/slide6.xml" Id="R4ceaa4a6af034f98" /><Relationship Type="http://schemas.openxmlformats.org/officeDocument/2006/relationships/slide" Target="/ppt/slides/slide7.xml" Id="R16656c04574b40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14a04fab6c47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5251791a94949" /><Relationship Type="http://schemas.openxmlformats.org/officeDocument/2006/relationships/theme" Target="/ppt/slideMasters/theme/theme1.xml" Id="R7b7648a1c69346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05251791a949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3167b6b9646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b422b95f94d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eae4eeb224a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9caaba7334d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f4e9d58724e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be3de046b49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629e18fc04a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IVAR KJOBERG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IVAR KJOBERG AS ble etablert [år] og holder til i Nå.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2 930 333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197 796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1 052 892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KJOBERG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5776 Nå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917 421 021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