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dbdeb08a23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483cea53743fb"/>
  </p:sldMasterIdLst>
  <p:sldIdLst>
    <p:sldId xmlns:r="http://schemas.openxmlformats.org/officeDocument/2006/relationships" id="256" r:id="Rc7bf1109f64a464e"/>
    <p:sldId xmlns:r="http://schemas.openxmlformats.org/officeDocument/2006/relationships" id="257" r:id="Ra6c5e390955b4799"/>
    <p:sldId xmlns:r="http://schemas.openxmlformats.org/officeDocument/2006/relationships" id="258" r:id="R2dec12e8e71546ca"/>
    <p:sldId xmlns:r="http://schemas.openxmlformats.org/officeDocument/2006/relationships" id="259" r:id="R4a7c6f9e34d44157"/>
    <p:sldId xmlns:r="http://schemas.openxmlformats.org/officeDocument/2006/relationships" id="260" r:id="R1664685c51be4293"/>
    <p:sldId xmlns:r="http://schemas.openxmlformats.org/officeDocument/2006/relationships" id="261" r:id="Rf57f4313e7444478"/>
    <p:sldId xmlns:r="http://schemas.openxmlformats.org/officeDocument/2006/relationships" id="262" r:id="Rd55b90e1f7dd4d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483cea53743fb" /><Relationship Type="http://schemas.openxmlformats.org/officeDocument/2006/relationships/slide" Target="/ppt/slides/slide1.xml" Id="Rc7bf1109f64a464e" /><Relationship Type="http://schemas.openxmlformats.org/officeDocument/2006/relationships/slide" Target="/ppt/slides/slide2.xml" Id="Ra6c5e390955b4799" /><Relationship Type="http://schemas.openxmlformats.org/officeDocument/2006/relationships/slide" Target="/ppt/slides/slide3.xml" Id="R2dec12e8e71546ca" /><Relationship Type="http://schemas.openxmlformats.org/officeDocument/2006/relationships/slide" Target="/ppt/slides/slide4.xml" Id="R4a7c6f9e34d44157" /><Relationship Type="http://schemas.openxmlformats.org/officeDocument/2006/relationships/slide" Target="/ppt/slides/slide5.xml" Id="R1664685c51be4293" /><Relationship Type="http://schemas.openxmlformats.org/officeDocument/2006/relationships/slide" Target="/ppt/slides/slide6.xml" Id="Rf57f4313e7444478" /><Relationship Type="http://schemas.openxmlformats.org/officeDocument/2006/relationships/slide" Target="/ppt/slides/slide7.xml" Id="Rd55b90e1f7dd4d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c38d9b304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fcfdfc8dc4258" /><Relationship Type="http://schemas.openxmlformats.org/officeDocument/2006/relationships/theme" Target="/ppt/slideMasters/theme/theme1.xml" Id="R14e364c0b75d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fcfdfc8dc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a3a680ea3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174d4c4f648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d8a5affc346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50257e872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d8eca97d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173aa8e14b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331b2acf9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TIDENS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TIDENS BYGG AS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7 252 591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506 826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3 811 702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DAFKU GEZIM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select.solutions@outlook.com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