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18555cabd34b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b48be190c64b5b"/>
  </p:sldMasterIdLst>
  <p:sldIdLst>
    <p:sldId xmlns:r="http://schemas.openxmlformats.org/officeDocument/2006/relationships" id="256" r:id="R68f3c695a66f41a7"/>
    <p:sldId xmlns:r="http://schemas.openxmlformats.org/officeDocument/2006/relationships" id="257" r:id="R073cfa4d732b40d8"/>
    <p:sldId xmlns:r="http://schemas.openxmlformats.org/officeDocument/2006/relationships" id="258" r:id="Rdf858c51c6074f71"/>
    <p:sldId xmlns:r="http://schemas.openxmlformats.org/officeDocument/2006/relationships" id="259" r:id="R0df77c93166d4d9c"/>
    <p:sldId xmlns:r="http://schemas.openxmlformats.org/officeDocument/2006/relationships" id="260" r:id="R6380947d2a3240ed"/>
    <p:sldId xmlns:r="http://schemas.openxmlformats.org/officeDocument/2006/relationships" id="261" r:id="Rdd9e6b81da164368"/>
    <p:sldId xmlns:r="http://schemas.openxmlformats.org/officeDocument/2006/relationships" id="262" r:id="Rd65eace7443448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b48be190c64b5b" /><Relationship Type="http://schemas.openxmlformats.org/officeDocument/2006/relationships/slide" Target="/ppt/slides/slide1.xml" Id="R68f3c695a66f41a7" /><Relationship Type="http://schemas.openxmlformats.org/officeDocument/2006/relationships/slide" Target="/ppt/slides/slide2.xml" Id="R073cfa4d732b40d8" /><Relationship Type="http://schemas.openxmlformats.org/officeDocument/2006/relationships/slide" Target="/ppt/slides/slide3.xml" Id="Rdf858c51c6074f71" /><Relationship Type="http://schemas.openxmlformats.org/officeDocument/2006/relationships/slide" Target="/ppt/slides/slide4.xml" Id="R0df77c93166d4d9c" /><Relationship Type="http://schemas.openxmlformats.org/officeDocument/2006/relationships/slide" Target="/ppt/slides/slide5.xml" Id="R6380947d2a3240ed" /><Relationship Type="http://schemas.openxmlformats.org/officeDocument/2006/relationships/slide" Target="/ppt/slides/slide6.xml" Id="Rdd9e6b81da164368" /><Relationship Type="http://schemas.openxmlformats.org/officeDocument/2006/relationships/slide" Target="/ppt/slides/slide7.xml" Id="Rd65eace7443448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75f5acd93b40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73718efe76444a" /><Relationship Type="http://schemas.openxmlformats.org/officeDocument/2006/relationships/theme" Target="/ppt/slideMasters/theme/theme1.xml" Id="R7ce34d445d9146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73718efe7644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a474d87b9340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9c6b7f07c647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47bd24767e40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c69470a75e4c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8d05b6ccb0421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b838d8b6ef48f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2fa023cd0849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STORHEIM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STORHEIM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STORHEIM HOLDING AS ble etablert [år] og holder til i Ulset.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STORHEIM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STORHEIM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STORHEIM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−20 163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760 924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7 442 719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9 028 146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STORHEIM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STORHEIM EGIL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STORHEIM ISELIN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STORHEIM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Egil Storheim, Nedre Ulsetskogen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5119 Ulset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917 106 916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STORHEIM HOLDING AS</a:t>
            </a:r>
          </a:p>
        </p:txBody>
      </p:sp>
    </p:spTree>
  </p:cSld>
  <p:clrMapOvr>
    <a:masterClrMapping xmlns:a="http://schemas.openxmlformats.org/drawingml/2006/main"/>
  </p:clrMapOvr>
</p:sld>
</file>