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fdc4dc8d6d4f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35b4d2fa7c4389"/>
  </p:sldMasterIdLst>
  <p:sldIdLst>
    <p:sldId xmlns:r="http://schemas.openxmlformats.org/officeDocument/2006/relationships" id="256" r:id="R78fe2496d902455d"/>
    <p:sldId xmlns:r="http://schemas.openxmlformats.org/officeDocument/2006/relationships" id="257" r:id="R40532604f1884697"/>
    <p:sldId xmlns:r="http://schemas.openxmlformats.org/officeDocument/2006/relationships" id="258" r:id="Rc0e5d45025884c42"/>
    <p:sldId xmlns:r="http://schemas.openxmlformats.org/officeDocument/2006/relationships" id="259" r:id="Ra2b59a1200d04e90"/>
    <p:sldId xmlns:r="http://schemas.openxmlformats.org/officeDocument/2006/relationships" id="260" r:id="Rd83334c2e1bb4a6d"/>
    <p:sldId xmlns:r="http://schemas.openxmlformats.org/officeDocument/2006/relationships" id="261" r:id="R8991e5704caa4bd1"/>
    <p:sldId xmlns:r="http://schemas.openxmlformats.org/officeDocument/2006/relationships" id="262" r:id="Re53442b3c8bb44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35b4d2fa7c4389" /><Relationship Type="http://schemas.openxmlformats.org/officeDocument/2006/relationships/slide" Target="/ppt/slides/slide1.xml" Id="R78fe2496d902455d" /><Relationship Type="http://schemas.openxmlformats.org/officeDocument/2006/relationships/slide" Target="/ppt/slides/slide2.xml" Id="R40532604f1884697" /><Relationship Type="http://schemas.openxmlformats.org/officeDocument/2006/relationships/slide" Target="/ppt/slides/slide3.xml" Id="Rc0e5d45025884c42" /><Relationship Type="http://schemas.openxmlformats.org/officeDocument/2006/relationships/slide" Target="/ppt/slides/slide4.xml" Id="Ra2b59a1200d04e90" /><Relationship Type="http://schemas.openxmlformats.org/officeDocument/2006/relationships/slide" Target="/ppt/slides/slide5.xml" Id="Rd83334c2e1bb4a6d" /><Relationship Type="http://schemas.openxmlformats.org/officeDocument/2006/relationships/slide" Target="/ppt/slides/slide6.xml" Id="R8991e5704caa4bd1" /><Relationship Type="http://schemas.openxmlformats.org/officeDocument/2006/relationships/slide" Target="/ppt/slides/slide7.xml" Id="Re53442b3c8bb44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26c540a5954a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bd773b87e40a0" /><Relationship Type="http://schemas.openxmlformats.org/officeDocument/2006/relationships/theme" Target="/ppt/slideMasters/theme/theme1.xml" Id="Rc1e063cf550349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5bd773b87e40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e9da567aa4a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0529dfbc448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15f26963e4a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992a2a04d4b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e10c61e1149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d5eab2e8246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cae4e14204b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 GREPSTAD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GREPSTAD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 GREPSTAD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GREPSTAD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GREPSTAD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GREPSTAD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804 378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6 598 178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9 011 611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GREPSTAD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GREPSTAD ALEKSANDER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GREPSTAD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Aleksander Grepstad, Nystuveien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917 090 491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GREPSTAD AS</a:t>
            </a:r>
          </a:p>
        </p:txBody>
      </p:sp>
    </p:spTree>
  </p:cSld>
  <p:clrMapOvr>
    <a:masterClrMapping xmlns:a="http://schemas.openxmlformats.org/drawingml/2006/main"/>
  </p:clrMapOvr>
</p:sld>
</file>