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d52f99966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0597c0e926456c"/>
  </p:sldMasterIdLst>
  <p:sldIdLst>
    <p:sldId xmlns:r="http://schemas.openxmlformats.org/officeDocument/2006/relationships" id="256" r:id="R9e0bf026449e4f9f"/>
    <p:sldId xmlns:r="http://schemas.openxmlformats.org/officeDocument/2006/relationships" id="257" r:id="Rbf81fab5f1f74909"/>
    <p:sldId xmlns:r="http://schemas.openxmlformats.org/officeDocument/2006/relationships" id="258" r:id="R2c2627a80521445b"/>
    <p:sldId xmlns:r="http://schemas.openxmlformats.org/officeDocument/2006/relationships" id="259" r:id="Rcf071ac7dc2a4dc0"/>
    <p:sldId xmlns:r="http://schemas.openxmlformats.org/officeDocument/2006/relationships" id="260" r:id="Rb599160294454a43"/>
    <p:sldId xmlns:r="http://schemas.openxmlformats.org/officeDocument/2006/relationships" id="261" r:id="R0cd57171bd7741c6"/>
    <p:sldId xmlns:r="http://schemas.openxmlformats.org/officeDocument/2006/relationships" id="262" r:id="R911f0a058e2b4c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597c0e926456c" /><Relationship Type="http://schemas.openxmlformats.org/officeDocument/2006/relationships/slide" Target="/ppt/slides/slide1.xml" Id="R9e0bf026449e4f9f" /><Relationship Type="http://schemas.openxmlformats.org/officeDocument/2006/relationships/slide" Target="/ppt/slides/slide2.xml" Id="Rbf81fab5f1f74909" /><Relationship Type="http://schemas.openxmlformats.org/officeDocument/2006/relationships/slide" Target="/ppt/slides/slide3.xml" Id="R2c2627a80521445b" /><Relationship Type="http://schemas.openxmlformats.org/officeDocument/2006/relationships/slide" Target="/ppt/slides/slide4.xml" Id="Rcf071ac7dc2a4dc0" /><Relationship Type="http://schemas.openxmlformats.org/officeDocument/2006/relationships/slide" Target="/ppt/slides/slide5.xml" Id="Rb599160294454a43" /><Relationship Type="http://schemas.openxmlformats.org/officeDocument/2006/relationships/slide" Target="/ppt/slides/slide6.xml" Id="R0cd57171bd7741c6" /><Relationship Type="http://schemas.openxmlformats.org/officeDocument/2006/relationships/slide" Target="/ppt/slides/slide7.xml" Id="R911f0a058e2b4c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34df0731e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27b9cb8144315" /><Relationship Type="http://schemas.openxmlformats.org/officeDocument/2006/relationships/theme" Target="/ppt/slideMasters/theme/theme1.xml" Id="R19dfbbe795c0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827b9cb814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ceace6d3348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8a773028947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6e621e3b84b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66ea5bc03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74b6cfeb549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e1f8b828f45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27106a841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JABO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MANAGEMENT &amp;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21 947 934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287 062 085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296 816 676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BODDERN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JEKBO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