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c0f7682f3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7d784e3ca451a"/>
  </p:sldMasterIdLst>
  <p:sldIdLst>
    <p:sldId xmlns:r="http://schemas.openxmlformats.org/officeDocument/2006/relationships" id="256" r:id="R9ec1c16c85dc4be8"/>
    <p:sldId xmlns:r="http://schemas.openxmlformats.org/officeDocument/2006/relationships" id="257" r:id="R25cbbd4cfd274086"/>
    <p:sldId xmlns:r="http://schemas.openxmlformats.org/officeDocument/2006/relationships" id="258" r:id="R34e1fc717fce432f"/>
    <p:sldId xmlns:r="http://schemas.openxmlformats.org/officeDocument/2006/relationships" id="259" r:id="R7de1a160b5884595"/>
    <p:sldId xmlns:r="http://schemas.openxmlformats.org/officeDocument/2006/relationships" id="260" r:id="R954850c4ec5c47de"/>
    <p:sldId xmlns:r="http://schemas.openxmlformats.org/officeDocument/2006/relationships" id="261" r:id="R787585181cb84227"/>
    <p:sldId xmlns:r="http://schemas.openxmlformats.org/officeDocument/2006/relationships" id="262" r:id="R3d0756a49d2f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7d784e3ca451a" /><Relationship Type="http://schemas.openxmlformats.org/officeDocument/2006/relationships/slide" Target="/ppt/slides/slide1.xml" Id="R9ec1c16c85dc4be8" /><Relationship Type="http://schemas.openxmlformats.org/officeDocument/2006/relationships/slide" Target="/ppt/slides/slide2.xml" Id="R25cbbd4cfd274086" /><Relationship Type="http://schemas.openxmlformats.org/officeDocument/2006/relationships/slide" Target="/ppt/slides/slide3.xml" Id="R34e1fc717fce432f" /><Relationship Type="http://schemas.openxmlformats.org/officeDocument/2006/relationships/slide" Target="/ppt/slides/slide4.xml" Id="R7de1a160b5884595" /><Relationship Type="http://schemas.openxmlformats.org/officeDocument/2006/relationships/slide" Target="/ppt/slides/slide5.xml" Id="R954850c4ec5c47de" /><Relationship Type="http://schemas.openxmlformats.org/officeDocument/2006/relationships/slide" Target="/ppt/slides/slide6.xml" Id="R787585181cb84227" /><Relationship Type="http://schemas.openxmlformats.org/officeDocument/2006/relationships/slide" Target="/ppt/slides/slide7.xml" Id="R3d0756a49d2f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bbbf542a4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0e81f34de4804" /><Relationship Type="http://schemas.openxmlformats.org/officeDocument/2006/relationships/theme" Target="/ppt/slideMasters/theme/theme1.xml" Id="R797243cdaf11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0e81f34de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d8c3374b7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c4b6ad55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4b1422650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6d585014c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d333554cc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15ba67826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3cd1c8160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