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bb7322130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945ef51134029"/>
  </p:sldMasterIdLst>
  <p:sldIdLst>
    <p:sldId xmlns:r="http://schemas.openxmlformats.org/officeDocument/2006/relationships" id="256" r:id="R14666cdd36134c78"/>
    <p:sldId xmlns:r="http://schemas.openxmlformats.org/officeDocument/2006/relationships" id="257" r:id="Re657431103c24868"/>
    <p:sldId xmlns:r="http://schemas.openxmlformats.org/officeDocument/2006/relationships" id="258" r:id="R0bdf7b26b78e466d"/>
    <p:sldId xmlns:r="http://schemas.openxmlformats.org/officeDocument/2006/relationships" id="259" r:id="R004b6649a305402b"/>
    <p:sldId xmlns:r="http://schemas.openxmlformats.org/officeDocument/2006/relationships" id="260" r:id="R47de118fd9314ffc"/>
    <p:sldId xmlns:r="http://schemas.openxmlformats.org/officeDocument/2006/relationships" id="261" r:id="Rc9729a57fb0f4511"/>
    <p:sldId xmlns:r="http://schemas.openxmlformats.org/officeDocument/2006/relationships" id="262" r:id="R8e43e64fa34d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945ef51134029" /><Relationship Type="http://schemas.openxmlformats.org/officeDocument/2006/relationships/slide" Target="/ppt/slides/slide1.xml" Id="R14666cdd36134c78" /><Relationship Type="http://schemas.openxmlformats.org/officeDocument/2006/relationships/slide" Target="/ppt/slides/slide2.xml" Id="Re657431103c24868" /><Relationship Type="http://schemas.openxmlformats.org/officeDocument/2006/relationships/slide" Target="/ppt/slides/slide3.xml" Id="R0bdf7b26b78e466d" /><Relationship Type="http://schemas.openxmlformats.org/officeDocument/2006/relationships/slide" Target="/ppt/slides/slide4.xml" Id="R004b6649a305402b" /><Relationship Type="http://schemas.openxmlformats.org/officeDocument/2006/relationships/slide" Target="/ppt/slides/slide5.xml" Id="R47de118fd9314ffc" /><Relationship Type="http://schemas.openxmlformats.org/officeDocument/2006/relationships/slide" Target="/ppt/slides/slide6.xml" Id="Rc9729a57fb0f4511" /><Relationship Type="http://schemas.openxmlformats.org/officeDocument/2006/relationships/slide" Target="/ppt/slides/slide7.xml" Id="R8e43e64fa34d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f1e87b5a7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894acaa9476b" /><Relationship Type="http://schemas.openxmlformats.org/officeDocument/2006/relationships/theme" Target="/ppt/slideMasters/theme/theme1.xml" Id="R49af031b0bf1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1894acaa9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27e6efac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a3584110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1fc2b4de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89e85bd9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1c099331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9cbbe4e36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b624c2f2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LEEVES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LEEVES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COLIN TANGNES LEEVES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LEEVES INVEST AS</a:t>
            </a:r>
          </a:p>
        </p:txBody>
      </p:sp>
    </p:spTree>
  </p:cSld>
  <p:clrMapOvr>
    <a:masterClrMapping xmlns:a="http://schemas.openxmlformats.org/drawingml/2006/main"/>
  </p:clrMapOvr>
</p:sld>
</file>